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9" r:id="rId1"/>
  </p:sldMasterIdLst>
  <p:notesMasterIdLst>
    <p:notesMasterId r:id="rId49"/>
  </p:notesMasterIdLst>
  <p:sldIdLst>
    <p:sldId id="256" r:id="rId2"/>
    <p:sldId id="257" r:id="rId3"/>
    <p:sldId id="258" r:id="rId4"/>
    <p:sldId id="286" r:id="rId5"/>
    <p:sldId id="287" r:id="rId6"/>
    <p:sldId id="259" r:id="rId7"/>
    <p:sldId id="260" r:id="rId8"/>
    <p:sldId id="288" r:id="rId9"/>
    <p:sldId id="262" r:id="rId10"/>
    <p:sldId id="263" r:id="rId11"/>
    <p:sldId id="264" r:id="rId12"/>
    <p:sldId id="265" r:id="rId13"/>
    <p:sldId id="293" r:id="rId14"/>
    <p:sldId id="266" r:id="rId15"/>
    <p:sldId id="289" r:id="rId16"/>
    <p:sldId id="267" r:id="rId17"/>
    <p:sldId id="268" r:id="rId18"/>
    <p:sldId id="290" r:id="rId19"/>
    <p:sldId id="269" r:id="rId20"/>
    <p:sldId id="291" r:id="rId21"/>
    <p:sldId id="295" r:id="rId22"/>
    <p:sldId id="270" r:id="rId23"/>
    <p:sldId id="292" r:id="rId24"/>
    <p:sldId id="311" r:id="rId25"/>
    <p:sldId id="307" r:id="rId26"/>
    <p:sldId id="310" r:id="rId27"/>
    <p:sldId id="309" r:id="rId28"/>
    <p:sldId id="308" r:id="rId29"/>
    <p:sldId id="271" r:id="rId30"/>
    <p:sldId id="297" r:id="rId31"/>
    <p:sldId id="296" r:id="rId32"/>
    <p:sldId id="298" r:id="rId33"/>
    <p:sldId id="299" r:id="rId34"/>
    <p:sldId id="274" r:id="rId35"/>
    <p:sldId id="306" r:id="rId36"/>
    <p:sldId id="275" r:id="rId37"/>
    <p:sldId id="305" r:id="rId38"/>
    <p:sldId id="301" r:id="rId39"/>
    <p:sldId id="300" r:id="rId40"/>
    <p:sldId id="302" r:id="rId41"/>
    <p:sldId id="276" r:id="rId42"/>
    <p:sldId id="277" r:id="rId43"/>
    <p:sldId id="278" r:id="rId44"/>
    <p:sldId id="283" r:id="rId45"/>
    <p:sldId id="303" r:id="rId46"/>
    <p:sldId id="284" r:id="rId47"/>
    <p:sldId id="285"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aaddin" initials="A" lastIdx="2" clrIdx="0">
    <p:extLst>
      <p:ext uri="{19B8F6BF-5375-455C-9EA6-DF929625EA0E}">
        <p15:presenceInfo xmlns:p15="http://schemas.microsoft.com/office/powerpoint/2012/main" userId="9fb8ed7417b173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6044"/>
    <a:srgbClr val="FF2600"/>
    <a:srgbClr val="FF99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A2EAE9-2A7D-4513-B8BE-8B491EC74C0B}" v="20" dt="2020-05-10T16:34:31.3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6"/>
  </p:normalViewPr>
  <p:slideViewPr>
    <p:cSldViewPr snapToGrid="0">
      <p:cViewPr varScale="1">
        <p:scale>
          <a:sx n="103" d="100"/>
          <a:sy n="103" d="100"/>
        </p:scale>
        <p:origin x="8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addin Elballa" userId="9fb8ed7417b1737e" providerId="LiveId" clId="{28A2EAE9-2A7D-4513-B8BE-8B491EC74C0B}"/>
    <pc:docChg chg="custSel modSld">
      <pc:chgData name="Alaaddin Elballa" userId="9fb8ed7417b1737e" providerId="LiveId" clId="{28A2EAE9-2A7D-4513-B8BE-8B491EC74C0B}" dt="2020-05-10T16:31:36.807" v="197" actId="20577"/>
      <pc:docMkLst>
        <pc:docMk/>
      </pc:docMkLst>
      <pc:sldChg chg="modSp mod">
        <pc:chgData name="Alaaddin Elballa" userId="9fb8ed7417b1737e" providerId="LiveId" clId="{28A2EAE9-2A7D-4513-B8BE-8B491EC74C0B}" dt="2020-05-10T16:31:36.807" v="197" actId="20577"/>
        <pc:sldMkLst>
          <pc:docMk/>
          <pc:sldMk cId="1020962339" sldId="257"/>
        </pc:sldMkLst>
        <pc:graphicFrameChg chg="mod modGraphic">
          <ac:chgData name="Alaaddin Elballa" userId="9fb8ed7417b1737e" providerId="LiveId" clId="{28A2EAE9-2A7D-4513-B8BE-8B491EC74C0B}" dt="2020-05-10T16:31:36.807" v="197" actId="20577"/>
          <ac:graphicFrameMkLst>
            <pc:docMk/>
            <pc:sldMk cId="1020962339" sldId="257"/>
            <ac:graphicFrameMk id="6" creationId="{BA93FEB9-07F4-42B7-92BE-15F15452EF14}"/>
          </ac:graphicFrameMkLst>
        </pc:graphicFrameChg>
      </pc:sldChg>
      <pc:sldChg chg="modSp mod">
        <pc:chgData name="Alaaddin Elballa" userId="9fb8ed7417b1737e" providerId="LiveId" clId="{28A2EAE9-2A7D-4513-B8BE-8B491EC74C0B}" dt="2020-05-10T16:18:45.165" v="57" actId="20577"/>
        <pc:sldMkLst>
          <pc:docMk/>
          <pc:sldMk cId="2002179522" sldId="263"/>
        </pc:sldMkLst>
        <pc:spChg chg="mod">
          <ac:chgData name="Alaaddin Elballa" userId="9fb8ed7417b1737e" providerId="LiveId" clId="{28A2EAE9-2A7D-4513-B8BE-8B491EC74C0B}" dt="2020-05-10T16:18:45.165" v="57" actId="20577"/>
          <ac:spMkLst>
            <pc:docMk/>
            <pc:sldMk cId="2002179522" sldId="263"/>
            <ac:spMk id="6" creationId="{3C89D16A-96F5-410F-B8B2-5D7C63ACDF4F}"/>
          </ac:spMkLst>
        </pc:spChg>
      </pc:sldChg>
      <pc:sldChg chg="modSp mod">
        <pc:chgData name="Alaaddin Elballa" userId="9fb8ed7417b1737e" providerId="LiveId" clId="{28A2EAE9-2A7D-4513-B8BE-8B491EC74C0B}" dt="2020-05-10T16:15:22.299" v="42" actId="20577"/>
        <pc:sldMkLst>
          <pc:docMk/>
          <pc:sldMk cId="3667898273" sldId="264"/>
        </pc:sldMkLst>
        <pc:spChg chg="mod">
          <ac:chgData name="Alaaddin Elballa" userId="9fb8ed7417b1737e" providerId="LiveId" clId="{28A2EAE9-2A7D-4513-B8BE-8B491EC74C0B}" dt="2020-05-10T16:15:22.299" v="42" actId="20577"/>
          <ac:spMkLst>
            <pc:docMk/>
            <pc:sldMk cId="3667898273" sldId="264"/>
            <ac:spMk id="3" creationId="{7B6BA2D6-9D3D-4C23-9C4E-F2F427D2C2F0}"/>
          </ac:spMkLst>
        </pc:spChg>
        <pc:spChg chg="mod">
          <ac:chgData name="Alaaddin Elballa" userId="9fb8ed7417b1737e" providerId="LiveId" clId="{28A2EAE9-2A7D-4513-B8BE-8B491EC74C0B}" dt="2020-05-10T16:15:13.084" v="41" actId="20577"/>
          <ac:spMkLst>
            <pc:docMk/>
            <pc:sldMk cId="3667898273" sldId="264"/>
            <ac:spMk id="4" creationId="{0BC62C6B-A7D3-4DD6-9F36-859B12BDB0A2}"/>
          </ac:spMkLst>
        </pc:spChg>
      </pc:sldChg>
      <pc:sldChg chg="modSp mod">
        <pc:chgData name="Alaaddin Elballa" userId="9fb8ed7417b1737e" providerId="LiveId" clId="{28A2EAE9-2A7D-4513-B8BE-8B491EC74C0B}" dt="2020-05-10T16:18:25.710" v="55" actId="113"/>
        <pc:sldMkLst>
          <pc:docMk/>
          <pc:sldMk cId="1262882078" sldId="284"/>
        </pc:sldMkLst>
        <pc:graphicFrameChg chg="mod modGraphic">
          <ac:chgData name="Alaaddin Elballa" userId="9fb8ed7417b1737e" providerId="LiveId" clId="{28A2EAE9-2A7D-4513-B8BE-8B491EC74C0B}" dt="2020-05-10T16:18:25.710" v="55" actId="113"/>
          <ac:graphicFrameMkLst>
            <pc:docMk/>
            <pc:sldMk cId="1262882078" sldId="284"/>
            <ac:graphicFrameMk id="9" creationId="{1E74AAD3-5369-45B3-926C-DFAA9E746D61}"/>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Anand\Desktop\Updated%20MS%20Files\Supporting%20files\lab%203%20tabl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nand\Desktop\Updated%20MS%20Files\Supporting%20files\lab%203%20table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nand\Desktop\Updated%20MS%20Files\Supporting%20files\lab%203%20table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nand\Desktop\Updated%20MS%20Files\Supporting%20files\lab%203%20table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0"/>
    <c:plotArea>
      <c:layout>
        <c:manualLayout>
          <c:layoutTarget val="inner"/>
          <c:xMode val="edge"/>
          <c:yMode val="edge"/>
          <c:x val="9.6843306884001501E-2"/>
          <c:y val="2.9710685553333338E-2"/>
          <c:w val="0.69604933208633024"/>
          <c:h val="0.72062449011189256"/>
        </c:manualLayout>
      </c:layout>
      <c:lineChart>
        <c:grouping val="standard"/>
        <c:varyColors val="0"/>
        <c:ser>
          <c:idx val="0"/>
          <c:order val="0"/>
          <c:tx>
            <c:strRef>
              <c:f>tables!$D$1</c:f>
              <c:strCache>
                <c:ptCount val="1"/>
                <c:pt idx="0">
                  <c:v>Project Total Duration</c:v>
                </c:pt>
              </c:strCache>
            </c:strRef>
          </c:tx>
          <c:spPr>
            <a:ln w="28575" cap="rnd">
              <a:solidFill>
                <a:schemeClr val="accent4">
                  <a:tint val="65000"/>
                </a:schemeClr>
              </a:solidFill>
              <a:round/>
            </a:ln>
            <a:effectLst/>
          </c:spPr>
          <c:marker>
            <c:symbol val="circle"/>
            <c:size val="5"/>
            <c:spPr>
              <a:solidFill>
                <a:schemeClr val="accent4">
                  <a:tint val="65000"/>
                </a:schemeClr>
              </a:solidFill>
              <a:ln w="9525">
                <a:solidFill>
                  <a:schemeClr val="accent4">
                    <a:tint val="65000"/>
                  </a:schemeClr>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tables!$C$2:$C$6</c:f>
              <c:numCache>
                <c:formatCode>"$"#,##0.00_);[Red]\("$"#,##0.00\)</c:formatCode>
                <c:ptCount val="5"/>
                <c:pt idx="0">
                  <c:v>2135589.87</c:v>
                </c:pt>
                <c:pt idx="1">
                  <c:v>2150755.59</c:v>
                </c:pt>
                <c:pt idx="2">
                  <c:v>2165753.54</c:v>
                </c:pt>
                <c:pt idx="3">
                  <c:v>2165777.2599999998</c:v>
                </c:pt>
                <c:pt idx="4">
                  <c:v>2172957.33</c:v>
                </c:pt>
              </c:numCache>
            </c:numRef>
          </c:cat>
          <c:val>
            <c:numRef>
              <c:f>tables!$D$2:$D$6</c:f>
              <c:numCache>
                <c:formatCode>General</c:formatCode>
                <c:ptCount val="5"/>
                <c:pt idx="0">
                  <c:v>580.47</c:v>
                </c:pt>
                <c:pt idx="1">
                  <c:v>568.20000000000005</c:v>
                </c:pt>
                <c:pt idx="2">
                  <c:v>556</c:v>
                </c:pt>
                <c:pt idx="3">
                  <c:v>540.54999999999995</c:v>
                </c:pt>
                <c:pt idx="4">
                  <c:v>535.97</c:v>
                </c:pt>
              </c:numCache>
            </c:numRef>
          </c:val>
          <c:smooth val="0"/>
          <c:extLst>
            <c:ext xmlns:c16="http://schemas.microsoft.com/office/drawing/2014/chart" uri="{C3380CC4-5D6E-409C-BE32-E72D297353CC}">
              <c16:uniqueId val="{00000000-11B5-4A42-9D27-93BFE4FFC9ED}"/>
            </c:ext>
          </c:extLst>
        </c:ser>
        <c:ser>
          <c:idx val="2"/>
          <c:order val="2"/>
          <c:tx>
            <c:strRef>
              <c:f>tables!$C$1</c:f>
              <c:strCache>
                <c:ptCount val="1"/>
                <c:pt idx="0">
                  <c:v>Project Total Cost</c:v>
                </c:pt>
              </c:strCache>
            </c:strRef>
          </c:tx>
          <c:spPr>
            <a:ln w="28575" cap="rnd">
              <a:solidFill>
                <a:schemeClr val="accent4">
                  <a:shade val="65000"/>
                </a:schemeClr>
              </a:solidFill>
              <a:round/>
            </a:ln>
            <a:effectLst/>
          </c:spPr>
          <c:marker>
            <c:symbol val="circle"/>
            <c:size val="5"/>
            <c:spPr>
              <a:solidFill>
                <a:schemeClr val="accent4">
                  <a:shade val="65000"/>
                </a:schemeClr>
              </a:solidFill>
              <a:ln w="9525">
                <a:solidFill>
                  <a:schemeClr val="accent4">
                    <a:shade val="65000"/>
                  </a:schemeClr>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tables!$C$2:$C$6</c:f>
              <c:numCache>
                <c:formatCode>"$"#,##0.00_);[Red]\("$"#,##0.00\)</c:formatCode>
                <c:ptCount val="5"/>
                <c:pt idx="0">
                  <c:v>2135589.87</c:v>
                </c:pt>
                <c:pt idx="1">
                  <c:v>2150755.59</c:v>
                </c:pt>
                <c:pt idx="2">
                  <c:v>2165753.54</c:v>
                </c:pt>
                <c:pt idx="3">
                  <c:v>2165777.2599999998</c:v>
                </c:pt>
                <c:pt idx="4">
                  <c:v>2172957.33</c:v>
                </c:pt>
              </c:numCache>
            </c:numRef>
          </c:cat>
          <c:val>
            <c:numLit>
              <c:formatCode>General</c:formatCode>
              <c:ptCount val="1"/>
              <c:pt idx="0">
                <c:v>1</c:v>
              </c:pt>
            </c:numLit>
          </c:val>
          <c:smooth val="0"/>
          <c:extLst>
            <c:ext xmlns:c16="http://schemas.microsoft.com/office/drawing/2014/chart" uri="{C3380CC4-5D6E-409C-BE32-E72D297353CC}">
              <c16:uniqueId val="{00000001-11B5-4A42-9D27-93BFE4FFC9ED}"/>
            </c:ext>
          </c:extLst>
        </c:ser>
        <c:dLbls>
          <c:showLegendKey val="0"/>
          <c:showVal val="1"/>
          <c:showCatName val="0"/>
          <c:showSerName val="0"/>
          <c:showPercent val="0"/>
          <c:showBubbleSize val="0"/>
        </c:dLbls>
        <c:marker val="1"/>
        <c:smooth val="0"/>
        <c:axId val="815722607"/>
        <c:axId val="803619711"/>
      </c:lineChart>
      <c:lineChart>
        <c:grouping val="standard"/>
        <c:varyColors val="0"/>
        <c:ser>
          <c:idx val="1"/>
          <c:order val="1"/>
          <c:tx>
            <c:strRef>
              <c:f>tables!$E$1</c:f>
              <c:strCache>
                <c:ptCount val="1"/>
                <c:pt idx="0">
                  <c:v>Project Risk Factor</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tables!$C$2:$C$6</c:f>
              <c:numCache>
                <c:formatCode>"$"#,##0.00_);[Red]\("$"#,##0.00\)</c:formatCode>
                <c:ptCount val="5"/>
                <c:pt idx="0">
                  <c:v>2135589.87</c:v>
                </c:pt>
                <c:pt idx="1">
                  <c:v>2150755.59</c:v>
                </c:pt>
                <c:pt idx="2">
                  <c:v>2165753.54</c:v>
                </c:pt>
                <c:pt idx="3">
                  <c:v>2165777.2599999998</c:v>
                </c:pt>
                <c:pt idx="4">
                  <c:v>2172957.33</c:v>
                </c:pt>
              </c:numCache>
            </c:numRef>
          </c:cat>
          <c:val>
            <c:numRef>
              <c:f>tables!$E$2:$E$6</c:f>
              <c:numCache>
                <c:formatCode>General</c:formatCode>
                <c:ptCount val="5"/>
                <c:pt idx="0">
                  <c:v>2.2000000000000002</c:v>
                </c:pt>
                <c:pt idx="1">
                  <c:v>1.9</c:v>
                </c:pt>
                <c:pt idx="2">
                  <c:v>1.62</c:v>
                </c:pt>
                <c:pt idx="3">
                  <c:v>0.94</c:v>
                </c:pt>
                <c:pt idx="4">
                  <c:v>1.28</c:v>
                </c:pt>
              </c:numCache>
            </c:numRef>
          </c:val>
          <c:smooth val="0"/>
          <c:extLst>
            <c:ext xmlns:c16="http://schemas.microsoft.com/office/drawing/2014/chart" uri="{C3380CC4-5D6E-409C-BE32-E72D297353CC}">
              <c16:uniqueId val="{00000002-11B5-4A42-9D27-93BFE4FFC9ED}"/>
            </c:ext>
          </c:extLst>
        </c:ser>
        <c:dLbls>
          <c:showLegendKey val="0"/>
          <c:showVal val="1"/>
          <c:showCatName val="0"/>
          <c:showSerName val="0"/>
          <c:showPercent val="0"/>
          <c:showBubbleSize val="0"/>
        </c:dLbls>
        <c:marker val="1"/>
        <c:smooth val="0"/>
        <c:axId val="628109215"/>
        <c:axId val="632672415"/>
      </c:lineChart>
      <c:catAx>
        <c:axId val="81572260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Project Cost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quot;$&quot;#,##0.00_);[Red]\(&quot;$&quot;#,##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3619711"/>
        <c:crosses val="autoZero"/>
        <c:auto val="1"/>
        <c:lblAlgn val="ctr"/>
        <c:lblOffset val="100"/>
        <c:noMultiLvlLbl val="0"/>
      </c:catAx>
      <c:valAx>
        <c:axId val="8036197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Duration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5722607"/>
        <c:crosses val="autoZero"/>
        <c:crossBetween val="between"/>
      </c:valAx>
      <c:valAx>
        <c:axId val="632672415"/>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Risk Factor</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8109215"/>
        <c:crosses val="max"/>
        <c:crossBetween val="between"/>
      </c:valAx>
      <c:catAx>
        <c:axId val="628109215"/>
        <c:scaling>
          <c:orientation val="minMax"/>
        </c:scaling>
        <c:delete val="1"/>
        <c:axPos val="b"/>
        <c:numFmt formatCode="&quot;$&quot;#,##0.00_);[Red]\(&quot;$&quot;#,##0.00\)" sourceLinked="1"/>
        <c:majorTickMark val="out"/>
        <c:minorTickMark val="none"/>
        <c:tickLblPos val="nextTo"/>
        <c:crossAx val="632672415"/>
        <c:crosses val="autoZero"/>
        <c:auto val="1"/>
        <c:lblAlgn val="ctr"/>
        <c:lblOffset val="100"/>
        <c:noMultiLvlLbl val="0"/>
      </c:catAx>
      <c:spPr>
        <a:noFill/>
        <a:ln>
          <a:noFill/>
        </a:ln>
        <a:effectLst/>
      </c:spPr>
    </c:plotArea>
    <c:legend>
      <c:legendPos val="r"/>
      <c:layout>
        <c:manualLayout>
          <c:xMode val="edge"/>
          <c:yMode val="edge"/>
          <c:x val="0.22512071064331995"/>
          <c:y val="0.85345543012269409"/>
          <c:w val="0.23676899391096298"/>
          <c:h val="0.14628524261075845"/>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Project Cost</a:t>
            </a:r>
            <a:r>
              <a:rPr lang="en-US" baseline="0" dirty="0"/>
              <a:t> vs Case #</a:t>
            </a:r>
            <a:endParaRPr lang="en-US" dirty="0"/>
          </a:p>
        </c:rich>
      </c:tx>
      <c:layout>
        <c:manualLayout>
          <c:xMode val="edge"/>
          <c:yMode val="edge"/>
          <c:x val="0.34132591831613762"/>
          <c:y val="6.119708838899392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5145674633275996"/>
          <c:y val="0.13348569378318798"/>
          <c:w val="0.81319980426840088"/>
          <c:h val="0.64055562534339283"/>
        </c:manualLayout>
      </c:layout>
      <c:lineChart>
        <c:grouping val="standard"/>
        <c:varyColors val="0"/>
        <c:ser>
          <c:idx val="0"/>
          <c:order val="0"/>
          <c:tx>
            <c:strRef>
              <c:f>tables!$A$1</c:f>
              <c:strCache>
                <c:ptCount val="1"/>
                <c:pt idx="0">
                  <c:v>Case#</c:v>
                </c:pt>
              </c:strCache>
            </c:strRef>
          </c:tx>
          <c:spPr>
            <a:ln w="28575" cap="rnd">
              <a:solidFill>
                <a:schemeClr val="accent5">
                  <a:shade val="76000"/>
                </a:schemeClr>
              </a:solidFill>
              <a:round/>
            </a:ln>
            <a:effectLst/>
          </c:spPr>
          <c:marker>
            <c:symbol val="circle"/>
            <c:size val="5"/>
            <c:spPr>
              <a:solidFill>
                <a:schemeClr val="accent5">
                  <a:shade val="76000"/>
                </a:schemeClr>
              </a:solidFill>
              <a:ln w="9525">
                <a:solidFill>
                  <a:schemeClr val="accent5">
                    <a:shade val="76000"/>
                  </a:schemeClr>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tables!$A$2:$A$6</c:f>
              <c:numCache>
                <c:formatCode>General</c:formatCode>
                <c:ptCount val="5"/>
                <c:pt idx="0">
                  <c:v>2</c:v>
                </c:pt>
                <c:pt idx="1">
                  <c:v>1</c:v>
                </c:pt>
                <c:pt idx="2">
                  <c:v>0</c:v>
                </c:pt>
                <c:pt idx="3">
                  <c:v>3</c:v>
                </c:pt>
                <c:pt idx="4">
                  <c:v>4</c:v>
                </c:pt>
              </c:numCache>
            </c:numRef>
          </c:cat>
          <c:val>
            <c:numLit>
              <c:formatCode>General</c:formatCode>
              <c:ptCount val="1"/>
              <c:pt idx="0">
                <c:v>1</c:v>
              </c:pt>
            </c:numLit>
          </c:val>
          <c:smooth val="0"/>
          <c:extLst>
            <c:ext xmlns:c16="http://schemas.microsoft.com/office/drawing/2014/chart" uri="{C3380CC4-5D6E-409C-BE32-E72D297353CC}">
              <c16:uniqueId val="{00000000-D2AC-483A-9054-6F408D9C5389}"/>
            </c:ext>
          </c:extLst>
        </c:ser>
        <c:ser>
          <c:idx val="1"/>
          <c:order val="1"/>
          <c:tx>
            <c:strRef>
              <c:f>tables!$C$1</c:f>
              <c:strCache>
                <c:ptCount val="1"/>
                <c:pt idx="0">
                  <c:v>Project Total Cost</c:v>
                </c:pt>
              </c:strCache>
            </c:strRef>
          </c:tx>
          <c:spPr>
            <a:ln w="28575" cap="rnd">
              <a:solidFill>
                <a:schemeClr val="accent5">
                  <a:tint val="77000"/>
                </a:schemeClr>
              </a:solidFill>
              <a:round/>
            </a:ln>
            <a:effectLst/>
          </c:spPr>
          <c:marker>
            <c:symbol val="circle"/>
            <c:size val="5"/>
            <c:spPr>
              <a:solidFill>
                <a:schemeClr val="accent5">
                  <a:tint val="77000"/>
                </a:schemeClr>
              </a:solidFill>
              <a:ln w="9525">
                <a:solidFill>
                  <a:schemeClr val="accent5">
                    <a:tint val="77000"/>
                  </a:schemeClr>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tables!$A$2:$A$6</c:f>
              <c:numCache>
                <c:formatCode>General</c:formatCode>
                <c:ptCount val="5"/>
                <c:pt idx="0">
                  <c:v>2</c:v>
                </c:pt>
                <c:pt idx="1">
                  <c:v>1</c:v>
                </c:pt>
                <c:pt idx="2">
                  <c:v>0</c:v>
                </c:pt>
                <c:pt idx="3">
                  <c:v>3</c:v>
                </c:pt>
                <c:pt idx="4">
                  <c:v>4</c:v>
                </c:pt>
              </c:numCache>
            </c:numRef>
          </c:cat>
          <c:val>
            <c:numRef>
              <c:f>tables!$C$2:$C$6</c:f>
              <c:numCache>
                <c:formatCode>"$"#,##0.00_);[Red]\("$"#,##0.00\)</c:formatCode>
                <c:ptCount val="5"/>
                <c:pt idx="0">
                  <c:v>2135589.87</c:v>
                </c:pt>
                <c:pt idx="1">
                  <c:v>2150755.59</c:v>
                </c:pt>
                <c:pt idx="2">
                  <c:v>2165753.54</c:v>
                </c:pt>
                <c:pt idx="3">
                  <c:v>2165777.2599999998</c:v>
                </c:pt>
                <c:pt idx="4">
                  <c:v>2172957.33</c:v>
                </c:pt>
              </c:numCache>
            </c:numRef>
          </c:val>
          <c:smooth val="0"/>
          <c:extLst>
            <c:ext xmlns:c16="http://schemas.microsoft.com/office/drawing/2014/chart" uri="{C3380CC4-5D6E-409C-BE32-E72D297353CC}">
              <c16:uniqueId val="{00000001-D2AC-483A-9054-6F408D9C5389}"/>
            </c:ext>
          </c:extLst>
        </c:ser>
        <c:dLbls>
          <c:dLblPos val="t"/>
          <c:showLegendKey val="0"/>
          <c:showVal val="1"/>
          <c:showCatName val="0"/>
          <c:showSerName val="0"/>
          <c:showPercent val="0"/>
          <c:showBubbleSize val="0"/>
        </c:dLbls>
        <c:marker val="1"/>
        <c:smooth val="0"/>
        <c:axId val="510092927"/>
        <c:axId val="511410079"/>
      </c:lineChart>
      <c:catAx>
        <c:axId val="51009292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Case</a:t>
                </a:r>
                <a:r>
                  <a:rPr lang="en-US" baseline="0"/>
                  <a:t> #</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1410079"/>
        <c:crosses val="autoZero"/>
        <c:auto val="1"/>
        <c:lblAlgn val="ctr"/>
        <c:lblOffset val="100"/>
        <c:noMultiLvlLbl val="0"/>
      </c:catAx>
      <c:valAx>
        <c:axId val="51141007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Project</a:t>
                </a:r>
                <a:r>
                  <a:rPr lang="en-US" baseline="0"/>
                  <a:t> Case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0092927"/>
        <c:crosses val="autoZero"/>
        <c:crossBetween val="between"/>
      </c:valAx>
      <c:spPr>
        <a:noFill/>
        <a:ln>
          <a:noFill/>
        </a:ln>
        <a:effectLst/>
      </c:spPr>
    </c:plotArea>
    <c:legend>
      <c:legendPos val="r"/>
      <c:layout>
        <c:manualLayout>
          <c:xMode val="edge"/>
          <c:yMode val="edge"/>
          <c:x val="0.26230459533347844"/>
          <c:y val="0.89828204194842109"/>
          <c:w val="0.20824681837080866"/>
          <c:h val="8.331209598026069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Risk Factor vs Case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8865265366800936E-2"/>
          <c:y val="0.14129518128364429"/>
          <c:w val="0.82613576849606607"/>
          <c:h val="0.57145406824146983"/>
        </c:manualLayout>
      </c:layout>
      <c:lineChart>
        <c:grouping val="standard"/>
        <c:varyColors val="0"/>
        <c:ser>
          <c:idx val="0"/>
          <c:order val="0"/>
          <c:tx>
            <c:strRef>
              <c:f>tables!$A$1</c:f>
              <c:strCache>
                <c:ptCount val="1"/>
                <c:pt idx="0">
                  <c:v>Case#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tables!$A$2:$A$6</c:f>
              <c:numCache>
                <c:formatCode>General</c:formatCode>
                <c:ptCount val="5"/>
                <c:pt idx="0">
                  <c:v>2</c:v>
                </c:pt>
                <c:pt idx="1">
                  <c:v>1</c:v>
                </c:pt>
                <c:pt idx="2">
                  <c:v>0</c:v>
                </c:pt>
                <c:pt idx="3">
                  <c:v>3</c:v>
                </c:pt>
                <c:pt idx="4">
                  <c:v>4</c:v>
                </c:pt>
              </c:numCache>
            </c:numRef>
          </c:cat>
          <c:val>
            <c:numLit>
              <c:formatCode>General</c:formatCode>
              <c:ptCount val="1"/>
              <c:pt idx="0">
                <c:v>1</c:v>
              </c:pt>
            </c:numLit>
          </c:val>
          <c:smooth val="0"/>
          <c:extLst>
            <c:ext xmlns:c16="http://schemas.microsoft.com/office/drawing/2014/chart" uri="{C3380CC4-5D6E-409C-BE32-E72D297353CC}">
              <c16:uniqueId val="{00000000-469F-4393-A19D-E7472D75F746}"/>
            </c:ext>
          </c:extLst>
        </c:ser>
        <c:ser>
          <c:idx val="1"/>
          <c:order val="1"/>
          <c:tx>
            <c:strRef>
              <c:f>tables!$E$1</c:f>
              <c:strCache>
                <c:ptCount val="1"/>
                <c:pt idx="0">
                  <c:v>Project Risk Factor</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tables!$A$2:$A$6</c:f>
              <c:numCache>
                <c:formatCode>General</c:formatCode>
                <c:ptCount val="5"/>
                <c:pt idx="0">
                  <c:v>2</c:v>
                </c:pt>
                <c:pt idx="1">
                  <c:v>1</c:v>
                </c:pt>
                <c:pt idx="2">
                  <c:v>0</c:v>
                </c:pt>
                <c:pt idx="3">
                  <c:v>3</c:v>
                </c:pt>
                <c:pt idx="4">
                  <c:v>4</c:v>
                </c:pt>
              </c:numCache>
            </c:numRef>
          </c:cat>
          <c:val>
            <c:numRef>
              <c:f>tables!$E$2:$E$6</c:f>
              <c:numCache>
                <c:formatCode>General</c:formatCode>
                <c:ptCount val="5"/>
                <c:pt idx="0">
                  <c:v>2.2000000000000002</c:v>
                </c:pt>
                <c:pt idx="1">
                  <c:v>1.9</c:v>
                </c:pt>
                <c:pt idx="2">
                  <c:v>1.62</c:v>
                </c:pt>
                <c:pt idx="3">
                  <c:v>0.94</c:v>
                </c:pt>
                <c:pt idx="4">
                  <c:v>1.28</c:v>
                </c:pt>
              </c:numCache>
            </c:numRef>
          </c:val>
          <c:smooth val="0"/>
          <c:extLst>
            <c:ext xmlns:c16="http://schemas.microsoft.com/office/drawing/2014/chart" uri="{C3380CC4-5D6E-409C-BE32-E72D297353CC}">
              <c16:uniqueId val="{00000001-469F-4393-A19D-E7472D75F746}"/>
            </c:ext>
          </c:extLst>
        </c:ser>
        <c:dLbls>
          <c:dLblPos val="t"/>
          <c:showLegendKey val="0"/>
          <c:showVal val="1"/>
          <c:showCatName val="0"/>
          <c:showSerName val="0"/>
          <c:showPercent val="0"/>
          <c:showBubbleSize val="0"/>
        </c:dLbls>
        <c:marker val="1"/>
        <c:smooth val="0"/>
        <c:axId val="779380015"/>
        <c:axId val="736648271"/>
      </c:lineChart>
      <c:catAx>
        <c:axId val="77938001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Case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6648271"/>
        <c:crosses val="autoZero"/>
        <c:auto val="1"/>
        <c:lblAlgn val="ctr"/>
        <c:lblOffset val="100"/>
        <c:noMultiLvlLbl val="0"/>
      </c:catAx>
      <c:valAx>
        <c:axId val="7366482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Risk Factor</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9380015"/>
        <c:crosses val="autoZero"/>
        <c:crossBetween val="between"/>
      </c:valAx>
      <c:spPr>
        <a:noFill/>
        <a:ln>
          <a:noFill/>
        </a:ln>
        <a:effectLst/>
      </c:spPr>
    </c:plotArea>
    <c:legend>
      <c:legendPos val="r"/>
      <c:layout>
        <c:manualLayout>
          <c:xMode val="edge"/>
          <c:yMode val="edge"/>
          <c:x val="0.42234333236607846"/>
          <c:y val="0.88211582380323994"/>
          <c:w val="0.28856517525041547"/>
          <c:h val="0.1153625464486978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Duration vs Case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975117080953116"/>
          <c:y val="9.5859872611464975E-2"/>
          <c:w val="0.84327170500746229"/>
          <c:h val="0.64793592679895906"/>
        </c:manualLayout>
      </c:layout>
      <c:lineChart>
        <c:grouping val="standard"/>
        <c:varyColors val="0"/>
        <c:ser>
          <c:idx val="0"/>
          <c:order val="0"/>
          <c:tx>
            <c:strRef>
              <c:f>tables!$A$1</c:f>
              <c:strCache>
                <c:ptCount val="1"/>
                <c:pt idx="0">
                  <c:v>Case#</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tables!$A$2:$A$6</c:f>
              <c:numCache>
                <c:formatCode>General</c:formatCode>
                <c:ptCount val="5"/>
                <c:pt idx="0">
                  <c:v>2</c:v>
                </c:pt>
                <c:pt idx="1">
                  <c:v>1</c:v>
                </c:pt>
                <c:pt idx="2">
                  <c:v>0</c:v>
                </c:pt>
                <c:pt idx="3">
                  <c:v>3</c:v>
                </c:pt>
                <c:pt idx="4">
                  <c:v>4</c:v>
                </c:pt>
              </c:numCache>
            </c:numRef>
          </c:cat>
          <c:val>
            <c:numLit>
              <c:formatCode>General</c:formatCode>
              <c:ptCount val="1"/>
              <c:pt idx="0">
                <c:v>1</c:v>
              </c:pt>
            </c:numLit>
          </c:val>
          <c:smooth val="0"/>
          <c:extLst>
            <c:ext xmlns:c16="http://schemas.microsoft.com/office/drawing/2014/chart" uri="{C3380CC4-5D6E-409C-BE32-E72D297353CC}">
              <c16:uniqueId val="{00000000-C18D-44B4-97D5-B224D1FC7F20}"/>
            </c:ext>
          </c:extLst>
        </c:ser>
        <c:ser>
          <c:idx val="1"/>
          <c:order val="1"/>
          <c:tx>
            <c:strRef>
              <c:f>tables!$D$1</c:f>
              <c:strCache>
                <c:ptCount val="1"/>
                <c:pt idx="0">
                  <c:v>Project Total Duration</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tables!$A$2:$A$6</c:f>
              <c:numCache>
                <c:formatCode>General</c:formatCode>
                <c:ptCount val="5"/>
                <c:pt idx="0">
                  <c:v>2</c:v>
                </c:pt>
                <c:pt idx="1">
                  <c:v>1</c:v>
                </c:pt>
                <c:pt idx="2">
                  <c:v>0</c:v>
                </c:pt>
                <c:pt idx="3">
                  <c:v>3</c:v>
                </c:pt>
                <c:pt idx="4">
                  <c:v>4</c:v>
                </c:pt>
              </c:numCache>
            </c:numRef>
          </c:cat>
          <c:val>
            <c:numRef>
              <c:f>tables!$D$2:$D$6</c:f>
              <c:numCache>
                <c:formatCode>General</c:formatCode>
                <c:ptCount val="5"/>
                <c:pt idx="0">
                  <c:v>580.47</c:v>
                </c:pt>
                <c:pt idx="1">
                  <c:v>568.20000000000005</c:v>
                </c:pt>
                <c:pt idx="2">
                  <c:v>556</c:v>
                </c:pt>
                <c:pt idx="3">
                  <c:v>540.54999999999995</c:v>
                </c:pt>
                <c:pt idx="4">
                  <c:v>535.97</c:v>
                </c:pt>
              </c:numCache>
            </c:numRef>
          </c:val>
          <c:smooth val="0"/>
          <c:extLst>
            <c:ext xmlns:c16="http://schemas.microsoft.com/office/drawing/2014/chart" uri="{C3380CC4-5D6E-409C-BE32-E72D297353CC}">
              <c16:uniqueId val="{00000001-C18D-44B4-97D5-B224D1FC7F20}"/>
            </c:ext>
          </c:extLst>
        </c:ser>
        <c:dLbls>
          <c:dLblPos val="t"/>
          <c:showLegendKey val="0"/>
          <c:showVal val="1"/>
          <c:showCatName val="0"/>
          <c:showSerName val="0"/>
          <c:showPercent val="0"/>
          <c:showBubbleSize val="0"/>
        </c:dLbls>
        <c:marker val="1"/>
        <c:smooth val="0"/>
        <c:axId val="782462751"/>
        <c:axId val="736636623"/>
      </c:lineChart>
      <c:catAx>
        <c:axId val="78246275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Case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6636623"/>
        <c:crosses val="autoZero"/>
        <c:auto val="1"/>
        <c:lblAlgn val="ctr"/>
        <c:lblOffset val="100"/>
        <c:noMultiLvlLbl val="0"/>
      </c:catAx>
      <c:valAx>
        <c:axId val="73663662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Duration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82462751"/>
        <c:crosses val="autoZero"/>
        <c:crossBetween val="between"/>
      </c:valAx>
      <c:spPr>
        <a:noFill/>
        <a:ln>
          <a:noFill/>
        </a:ln>
        <a:effectLst/>
      </c:spPr>
    </c:plotArea>
    <c:legend>
      <c:legendPos val="r"/>
      <c:layout>
        <c:manualLayout>
          <c:xMode val="edge"/>
          <c:yMode val="edge"/>
          <c:x val="3.5997906932583291E-2"/>
          <c:y val="0.87119694042396123"/>
          <c:w val="0.32594862873429031"/>
          <c:h val="0.1080738175822539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4">
  <a:schemeClr val="accent4"/>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jpe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diagrams/_rels/data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image" Target="../media/image14.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jpe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diagrams/_rels/drawing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image" Target="../media/image14.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E65116-D5CD-477B-8F92-9C2398CB3367}" type="doc">
      <dgm:prSet loTypeId="urn:microsoft.com/office/officeart/2008/layout/HorizontalMultiLevelHierarchy" loCatId="hierarchy" qsTypeId="urn:microsoft.com/office/officeart/2005/8/quickstyle/3d7" qsCatId="3D" csTypeId="urn:microsoft.com/office/officeart/2005/8/colors/colorful3" csCatId="colorful" phldr="1"/>
      <dgm:spPr/>
      <dgm:t>
        <a:bodyPr/>
        <a:lstStyle/>
        <a:p>
          <a:endParaRPr lang="en-US"/>
        </a:p>
      </dgm:t>
    </dgm:pt>
    <dgm:pt modelId="{4BF15F9E-7C57-4B8F-97D5-03AC1C413AF7}">
      <dgm:prSet phldrT="[Text]"/>
      <dgm:spPr>
        <a:solidFill>
          <a:srgbClr val="7030A0"/>
        </a:solidFill>
      </dgm:spPr>
      <dgm:t>
        <a:bodyPr/>
        <a:lstStyle/>
        <a:p>
          <a:r>
            <a:rPr lang="en-US" dirty="0">
              <a:solidFill>
                <a:schemeClr val="tx1"/>
              </a:solidFill>
              <a:latin typeface="Arial Nova" panose="020B0504020202020204" pitchFamily="34" charset="0"/>
            </a:rPr>
            <a:t>SQM Activities</a:t>
          </a:r>
        </a:p>
      </dgm:t>
    </dgm:pt>
    <dgm:pt modelId="{58B1A8E2-AA13-469E-9F6B-B35D428A12F3}" type="parTrans" cxnId="{86D93460-AEE0-412A-A2FD-3D0D0D7CFFFA}">
      <dgm:prSet/>
      <dgm:spPr/>
      <dgm:t>
        <a:bodyPr/>
        <a:lstStyle/>
        <a:p>
          <a:endParaRPr lang="en-US"/>
        </a:p>
      </dgm:t>
    </dgm:pt>
    <dgm:pt modelId="{3BFE6382-0E06-48E3-ADF5-9D21EC32B6F4}" type="sibTrans" cxnId="{86D93460-AEE0-412A-A2FD-3D0D0D7CFFFA}">
      <dgm:prSet/>
      <dgm:spPr/>
      <dgm:t>
        <a:bodyPr/>
        <a:lstStyle/>
        <a:p>
          <a:endParaRPr lang="en-US"/>
        </a:p>
      </dgm:t>
    </dgm:pt>
    <dgm:pt modelId="{66AB19AF-EDAD-402B-9FA0-3E835B961719}">
      <dgm:prSet phldrT="[Text]"/>
      <dgm:spPr>
        <a:solidFill>
          <a:srgbClr val="C00000"/>
        </a:solidFill>
      </dgm:spPr>
      <dgm:t>
        <a:bodyPr/>
        <a:lstStyle/>
        <a:p>
          <a:r>
            <a:rPr lang="en-US" dirty="0">
              <a:solidFill>
                <a:schemeClr val="tx1"/>
              </a:solidFill>
              <a:latin typeface="Arial Nova" panose="020B0504020202020204" pitchFamily="34" charset="0"/>
            </a:rPr>
            <a:t>Quality Assurance</a:t>
          </a:r>
        </a:p>
      </dgm:t>
    </dgm:pt>
    <dgm:pt modelId="{346A07A2-549F-47B2-BBE6-1488D7219836}" type="parTrans" cxnId="{858C2264-23C8-4212-A796-3AF5E7BE7912}">
      <dgm:prSet>
        <dgm:style>
          <a:lnRef idx="3">
            <a:schemeClr val="accent5"/>
          </a:lnRef>
          <a:fillRef idx="0">
            <a:schemeClr val="accent5"/>
          </a:fillRef>
          <a:effectRef idx="2">
            <a:schemeClr val="accent5"/>
          </a:effectRef>
          <a:fontRef idx="minor">
            <a:schemeClr val="tx1"/>
          </a:fontRef>
        </dgm:style>
      </dgm:prSet>
      <dgm:spPr/>
      <dgm:t>
        <a:bodyPr/>
        <a:lstStyle/>
        <a:p>
          <a:endParaRPr lang="en-US"/>
        </a:p>
      </dgm:t>
    </dgm:pt>
    <dgm:pt modelId="{77A44689-286F-4734-B465-AD9AAC9BE8B0}" type="sibTrans" cxnId="{858C2264-23C8-4212-A796-3AF5E7BE7912}">
      <dgm:prSet/>
      <dgm:spPr/>
      <dgm:t>
        <a:bodyPr/>
        <a:lstStyle/>
        <a:p>
          <a:endParaRPr lang="en-US"/>
        </a:p>
      </dgm:t>
    </dgm:pt>
    <dgm:pt modelId="{AE2B0DC4-409F-4504-BCD0-E63AAA9D0705}">
      <dgm:prSet phldrT="[Text]"/>
      <dgm:spPr>
        <a:solidFill>
          <a:srgbClr val="FFC000"/>
        </a:solidFill>
      </dgm:spPr>
      <dgm:t>
        <a:bodyPr/>
        <a:lstStyle/>
        <a:p>
          <a:r>
            <a:rPr lang="en-US" dirty="0">
              <a:solidFill>
                <a:schemeClr val="tx1"/>
              </a:solidFill>
              <a:latin typeface="Arial Nova" panose="020B0504020202020204" pitchFamily="34" charset="0"/>
            </a:rPr>
            <a:t>Quality Planning</a:t>
          </a:r>
        </a:p>
      </dgm:t>
    </dgm:pt>
    <dgm:pt modelId="{E588B135-BAF7-460D-99F4-4BCF37485C16}" type="parTrans" cxnId="{B596409C-B763-4BA7-BAEE-3E62A99697A2}">
      <dgm:prSet>
        <dgm:style>
          <a:lnRef idx="3">
            <a:schemeClr val="accent5"/>
          </a:lnRef>
          <a:fillRef idx="0">
            <a:schemeClr val="accent5"/>
          </a:fillRef>
          <a:effectRef idx="2">
            <a:schemeClr val="accent5"/>
          </a:effectRef>
          <a:fontRef idx="minor">
            <a:schemeClr val="tx1"/>
          </a:fontRef>
        </dgm:style>
      </dgm:prSet>
      <dgm:spPr/>
      <dgm:t>
        <a:bodyPr/>
        <a:lstStyle/>
        <a:p>
          <a:endParaRPr lang="en-US"/>
        </a:p>
      </dgm:t>
    </dgm:pt>
    <dgm:pt modelId="{73D9D04A-DEFF-4A9D-B122-333526EEA541}" type="sibTrans" cxnId="{B596409C-B763-4BA7-BAEE-3E62A99697A2}">
      <dgm:prSet/>
      <dgm:spPr/>
      <dgm:t>
        <a:bodyPr/>
        <a:lstStyle/>
        <a:p>
          <a:endParaRPr lang="en-US"/>
        </a:p>
      </dgm:t>
    </dgm:pt>
    <dgm:pt modelId="{21ABC0E5-9776-41E3-9263-5EC1F47A1CC9}">
      <dgm:prSet phldrT="[Text]"/>
      <dgm:spPr>
        <a:solidFill>
          <a:srgbClr val="92D050"/>
        </a:solidFill>
      </dgm:spPr>
      <dgm:t>
        <a:bodyPr/>
        <a:lstStyle/>
        <a:p>
          <a:r>
            <a:rPr lang="en-US" dirty="0">
              <a:solidFill>
                <a:schemeClr val="tx1"/>
              </a:solidFill>
              <a:latin typeface="Arial Nova" panose="020B0504020202020204" pitchFamily="34" charset="0"/>
            </a:rPr>
            <a:t>Quality Control</a:t>
          </a:r>
        </a:p>
      </dgm:t>
    </dgm:pt>
    <dgm:pt modelId="{BA6726E8-F355-49E4-B1A9-E86482693441}" type="parTrans" cxnId="{93D895D0-8AFC-4B43-B787-1FC121406CA0}">
      <dgm:prSet>
        <dgm:style>
          <a:lnRef idx="3">
            <a:schemeClr val="accent5"/>
          </a:lnRef>
          <a:fillRef idx="0">
            <a:schemeClr val="accent5"/>
          </a:fillRef>
          <a:effectRef idx="2">
            <a:schemeClr val="accent5"/>
          </a:effectRef>
          <a:fontRef idx="minor">
            <a:schemeClr val="tx1"/>
          </a:fontRef>
        </dgm:style>
      </dgm:prSet>
      <dgm:spPr/>
      <dgm:t>
        <a:bodyPr/>
        <a:lstStyle/>
        <a:p>
          <a:endParaRPr lang="en-US"/>
        </a:p>
      </dgm:t>
    </dgm:pt>
    <dgm:pt modelId="{599B13CF-B17F-45DB-87CA-F0A0E9FB1D97}" type="sibTrans" cxnId="{93D895D0-8AFC-4B43-B787-1FC121406CA0}">
      <dgm:prSet/>
      <dgm:spPr/>
      <dgm:t>
        <a:bodyPr/>
        <a:lstStyle/>
        <a:p>
          <a:endParaRPr lang="en-US"/>
        </a:p>
      </dgm:t>
    </dgm:pt>
    <dgm:pt modelId="{7EDA104A-ACFD-42CE-8958-6312B2303B26}" type="pres">
      <dgm:prSet presAssocID="{A6E65116-D5CD-477B-8F92-9C2398CB3367}" presName="Name0" presStyleCnt="0">
        <dgm:presLayoutVars>
          <dgm:chPref val="1"/>
          <dgm:dir/>
          <dgm:animOne val="branch"/>
          <dgm:animLvl val="lvl"/>
          <dgm:resizeHandles val="exact"/>
        </dgm:presLayoutVars>
      </dgm:prSet>
      <dgm:spPr/>
    </dgm:pt>
    <dgm:pt modelId="{2DCEC77A-BBD4-4A7F-A497-03B82BCADEF7}" type="pres">
      <dgm:prSet presAssocID="{4BF15F9E-7C57-4B8F-97D5-03AC1C413AF7}" presName="root1" presStyleCnt="0"/>
      <dgm:spPr/>
    </dgm:pt>
    <dgm:pt modelId="{2BE5D4F8-C81C-4F03-9A22-5882BB1F77C9}" type="pres">
      <dgm:prSet presAssocID="{4BF15F9E-7C57-4B8F-97D5-03AC1C413AF7}" presName="LevelOneTextNode" presStyleLbl="node0" presStyleIdx="0" presStyleCnt="1">
        <dgm:presLayoutVars>
          <dgm:chPref val="3"/>
        </dgm:presLayoutVars>
      </dgm:prSet>
      <dgm:spPr/>
    </dgm:pt>
    <dgm:pt modelId="{DB985CC3-9DC9-45A9-BF22-045AF4EB75B9}" type="pres">
      <dgm:prSet presAssocID="{4BF15F9E-7C57-4B8F-97D5-03AC1C413AF7}" presName="level2hierChild" presStyleCnt="0"/>
      <dgm:spPr/>
    </dgm:pt>
    <dgm:pt modelId="{2976B864-F3A2-4A7D-9982-1E376CB2A3A3}" type="pres">
      <dgm:prSet presAssocID="{346A07A2-549F-47B2-BBE6-1488D7219836}" presName="conn2-1" presStyleLbl="parChTrans1D2" presStyleIdx="0" presStyleCnt="3"/>
      <dgm:spPr/>
    </dgm:pt>
    <dgm:pt modelId="{F382DF3D-036B-4D8D-A2DB-7F9902DCACB0}" type="pres">
      <dgm:prSet presAssocID="{346A07A2-549F-47B2-BBE6-1488D7219836}" presName="connTx" presStyleLbl="parChTrans1D2" presStyleIdx="0" presStyleCnt="3"/>
      <dgm:spPr/>
    </dgm:pt>
    <dgm:pt modelId="{376F1FD0-5C64-4C43-A83C-5BB5FE7115AD}" type="pres">
      <dgm:prSet presAssocID="{66AB19AF-EDAD-402B-9FA0-3E835B961719}" presName="root2" presStyleCnt="0"/>
      <dgm:spPr/>
    </dgm:pt>
    <dgm:pt modelId="{850850EA-33B0-4AC9-A357-53290A5767F7}" type="pres">
      <dgm:prSet presAssocID="{66AB19AF-EDAD-402B-9FA0-3E835B961719}" presName="LevelTwoTextNode" presStyleLbl="node2" presStyleIdx="0" presStyleCnt="3">
        <dgm:presLayoutVars>
          <dgm:chPref val="3"/>
        </dgm:presLayoutVars>
      </dgm:prSet>
      <dgm:spPr/>
    </dgm:pt>
    <dgm:pt modelId="{2C5C3F35-777C-414B-A400-E0D629C72247}" type="pres">
      <dgm:prSet presAssocID="{66AB19AF-EDAD-402B-9FA0-3E835B961719}" presName="level3hierChild" presStyleCnt="0"/>
      <dgm:spPr/>
    </dgm:pt>
    <dgm:pt modelId="{BD45A0EE-AEEF-464E-97FF-0AF705C8E741}" type="pres">
      <dgm:prSet presAssocID="{E588B135-BAF7-460D-99F4-4BCF37485C16}" presName="conn2-1" presStyleLbl="parChTrans1D2" presStyleIdx="1" presStyleCnt="3"/>
      <dgm:spPr/>
    </dgm:pt>
    <dgm:pt modelId="{B6046CF3-2A83-41A4-B052-6380E477F498}" type="pres">
      <dgm:prSet presAssocID="{E588B135-BAF7-460D-99F4-4BCF37485C16}" presName="connTx" presStyleLbl="parChTrans1D2" presStyleIdx="1" presStyleCnt="3"/>
      <dgm:spPr/>
    </dgm:pt>
    <dgm:pt modelId="{66783D74-49DF-4994-84EA-080186B9440D}" type="pres">
      <dgm:prSet presAssocID="{AE2B0DC4-409F-4504-BCD0-E63AAA9D0705}" presName="root2" presStyleCnt="0"/>
      <dgm:spPr/>
    </dgm:pt>
    <dgm:pt modelId="{2FFA0C1D-C064-40A3-A9BE-7D2203FFA365}" type="pres">
      <dgm:prSet presAssocID="{AE2B0DC4-409F-4504-BCD0-E63AAA9D0705}" presName="LevelTwoTextNode" presStyleLbl="node2" presStyleIdx="1" presStyleCnt="3">
        <dgm:presLayoutVars>
          <dgm:chPref val="3"/>
        </dgm:presLayoutVars>
      </dgm:prSet>
      <dgm:spPr/>
    </dgm:pt>
    <dgm:pt modelId="{8FDF7B92-306F-4CF1-ABA2-EBF32C3D7653}" type="pres">
      <dgm:prSet presAssocID="{AE2B0DC4-409F-4504-BCD0-E63AAA9D0705}" presName="level3hierChild" presStyleCnt="0"/>
      <dgm:spPr/>
    </dgm:pt>
    <dgm:pt modelId="{6405F6D3-A72F-4544-A7E5-99939E1C16E4}" type="pres">
      <dgm:prSet presAssocID="{BA6726E8-F355-49E4-B1A9-E86482693441}" presName="conn2-1" presStyleLbl="parChTrans1D2" presStyleIdx="2" presStyleCnt="3"/>
      <dgm:spPr/>
    </dgm:pt>
    <dgm:pt modelId="{3B3CA103-73CC-42CC-BC43-CEAB6AB5DE16}" type="pres">
      <dgm:prSet presAssocID="{BA6726E8-F355-49E4-B1A9-E86482693441}" presName="connTx" presStyleLbl="parChTrans1D2" presStyleIdx="2" presStyleCnt="3"/>
      <dgm:spPr/>
    </dgm:pt>
    <dgm:pt modelId="{D69F95F0-0046-42C6-BEF7-5F1BBE91B67E}" type="pres">
      <dgm:prSet presAssocID="{21ABC0E5-9776-41E3-9263-5EC1F47A1CC9}" presName="root2" presStyleCnt="0"/>
      <dgm:spPr/>
    </dgm:pt>
    <dgm:pt modelId="{3EECDBCD-70AB-464F-BD88-96E95F77DCCC}" type="pres">
      <dgm:prSet presAssocID="{21ABC0E5-9776-41E3-9263-5EC1F47A1CC9}" presName="LevelTwoTextNode" presStyleLbl="node2" presStyleIdx="2" presStyleCnt="3">
        <dgm:presLayoutVars>
          <dgm:chPref val="3"/>
        </dgm:presLayoutVars>
      </dgm:prSet>
      <dgm:spPr/>
    </dgm:pt>
    <dgm:pt modelId="{FDF8F381-278D-4299-9C19-89790F71384A}" type="pres">
      <dgm:prSet presAssocID="{21ABC0E5-9776-41E3-9263-5EC1F47A1CC9}" presName="level3hierChild" presStyleCnt="0"/>
      <dgm:spPr/>
    </dgm:pt>
  </dgm:ptLst>
  <dgm:cxnLst>
    <dgm:cxn modelId="{C5BF950B-42F3-4231-A340-4D500C4F7961}" type="presOf" srcId="{346A07A2-549F-47B2-BBE6-1488D7219836}" destId="{2976B864-F3A2-4A7D-9982-1E376CB2A3A3}" srcOrd="0" destOrd="0" presId="urn:microsoft.com/office/officeart/2008/layout/HorizontalMultiLevelHierarchy"/>
    <dgm:cxn modelId="{00460B29-28B4-4341-8E64-B0B71B86036A}" type="presOf" srcId="{66AB19AF-EDAD-402B-9FA0-3E835B961719}" destId="{850850EA-33B0-4AC9-A357-53290A5767F7}" srcOrd="0" destOrd="0" presId="urn:microsoft.com/office/officeart/2008/layout/HorizontalMultiLevelHierarchy"/>
    <dgm:cxn modelId="{16466336-6D12-4BBA-B320-3DF3218C442C}" type="presOf" srcId="{346A07A2-549F-47B2-BBE6-1488D7219836}" destId="{F382DF3D-036B-4D8D-A2DB-7F9902DCACB0}" srcOrd="1" destOrd="0" presId="urn:microsoft.com/office/officeart/2008/layout/HorizontalMultiLevelHierarchy"/>
    <dgm:cxn modelId="{36BEBB3F-DCFC-4ABF-B410-0B36F78FCFF9}" type="presOf" srcId="{E588B135-BAF7-460D-99F4-4BCF37485C16}" destId="{BD45A0EE-AEEF-464E-97FF-0AF705C8E741}" srcOrd="0" destOrd="0" presId="urn:microsoft.com/office/officeart/2008/layout/HorizontalMultiLevelHierarchy"/>
    <dgm:cxn modelId="{65926641-FBAE-4F98-A517-D2FD78132ED4}" type="presOf" srcId="{4BF15F9E-7C57-4B8F-97D5-03AC1C413AF7}" destId="{2BE5D4F8-C81C-4F03-9A22-5882BB1F77C9}" srcOrd="0" destOrd="0" presId="urn:microsoft.com/office/officeart/2008/layout/HorizontalMultiLevelHierarchy"/>
    <dgm:cxn modelId="{F78B094A-7659-46C6-BFDD-D18A38F2E105}" type="presOf" srcId="{AE2B0DC4-409F-4504-BCD0-E63AAA9D0705}" destId="{2FFA0C1D-C064-40A3-A9BE-7D2203FFA365}" srcOrd="0" destOrd="0" presId="urn:microsoft.com/office/officeart/2008/layout/HorizontalMultiLevelHierarchy"/>
    <dgm:cxn modelId="{86D93460-AEE0-412A-A2FD-3D0D0D7CFFFA}" srcId="{A6E65116-D5CD-477B-8F92-9C2398CB3367}" destId="{4BF15F9E-7C57-4B8F-97D5-03AC1C413AF7}" srcOrd="0" destOrd="0" parTransId="{58B1A8E2-AA13-469E-9F6B-B35D428A12F3}" sibTransId="{3BFE6382-0E06-48E3-ADF5-9D21EC32B6F4}"/>
    <dgm:cxn modelId="{858C2264-23C8-4212-A796-3AF5E7BE7912}" srcId="{4BF15F9E-7C57-4B8F-97D5-03AC1C413AF7}" destId="{66AB19AF-EDAD-402B-9FA0-3E835B961719}" srcOrd="0" destOrd="0" parTransId="{346A07A2-549F-47B2-BBE6-1488D7219836}" sibTransId="{77A44689-286F-4734-B465-AD9AAC9BE8B0}"/>
    <dgm:cxn modelId="{DBF54773-62CF-4B94-AA4E-FDBA83C6B327}" type="presOf" srcId="{BA6726E8-F355-49E4-B1A9-E86482693441}" destId="{6405F6D3-A72F-4544-A7E5-99939E1C16E4}" srcOrd="0" destOrd="0" presId="urn:microsoft.com/office/officeart/2008/layout/HorizontalMultiLevelHierarchy"/>
    <dgm:cxn modelId="{B596409C-B763-4BA7-BAEE-3E62A99697A2}" srcId="{4BF15F9E-7C57-4B8F-97D5-03AC1C413AF7}" destId="{AE2B0DC4-409F-4504-BCD0-E63AAA9D0705}" srcOrd="1" destOrd="0" parTransId="{E588B135-BAF7-460D-99F4-4BCF37485C16}" sibTransId="{73D9D04A-DEFF-4A9D-B122-333526EEA541}"/>
    <dgm:cxn modelId="{A81737AD-099D-4389-AC17-9ADAE1AED180}" type="presOf" srcId="{21ABC0E5-9776-41E3-9263-5EC1F47A1CC9}" destId="{3EECDBCD-70AB-464F-BD88-96E95F77DCCC}" srcOrd="0" destOrd="0" presId="urn:microsoft.com/office/officeart/2008/layout/HorizontalMultiLevelHierarchy"/>
    <dgm:cxn modelId="{F6EE86C3-0C63-4867-8BE5-3C2C427F6F32}" type="presOf" srcId="{BA6726E8-F355-49E4-B1A9-E86482693441}" destId="{3B3CA103-73CC-42CC-BC43-CEAB6AB5DE16}" srcOrd="1" destOrd="0" presId="urn:microsoft.com/office/officeart/2008/layout/HorizontalMultiLevelHierarchy"/>
    <dgm:cxn modelId="{93D895D0-8AFC-4B43-B787-1FC121406CA0}" srcId="{4BF15F9E-7C57-4B8F-97D5-03AC1C413AF7}" destId="{21ABC0E5-9776-41E3-9263-5EC1F47A1CC9}" srcOrd="2" destOrd="0" parTransId="{BA6726E8-F355-49E4-B1A9-E86482693441}" sibTransId="{599B13CF-B17F-45DB-87CA-F0A0E9FB1D97}"/>
    <dgm:cxn modelId="{275201F3-E391-4A73-8925-9965091BC878}" type="presOf" srcId="{E588B135-BAF7-460D-99F4-4BCF37485C16}" destId="{B6046CF3-2A83-41A4-B052-6380E477F498}" srcOrd="1" destOrd="0" presId="urn:microsoft.com/office/officeart/2008/layout/HorizontalMultiLevelHierarchy"/>
    <dgm:cxn modelId="{46B6CAF6-45A2-412B-9514-1AEE4C740FF5}" type="presOf" srcId="{A6E65116-D5CD-477B-8F92-9C2398CB3367}" destId="{7EDA104A-ACFD-42CE-8958-6312B2303B26}" srcOrd="0" destOrd="0" presId="urn:microsoft.com/office/officeart/2008/layout/HorizontalMultiLevelHierarchy"/>
    <dgm:cxn modelId="{02B7A1D0-BBC7-4BD5-9265-F4E8CB5ED75D}" type="presParOf" srcId="{7EDA104A-ACFD-42CE-8958-6312B2303B26}" destId="{2DCEC77A-BBD4-4A7F-A497-03B82BCADEF7}" srcOrd="0" destOrd="0" presId="urn:microsoft.com/office/officeart/2008/layout/HorizontalMultiLevelHierarchy"/>
    <dgm:cxn modelId="{73E57271-A3FB-412B-A412-FDCDA72E3110}" type="presParOf" srcId="{2DCEC77A-BBD4-4A7F-A497-03B82BCADEF7}" destId="{2BE5D4F8-C81C-4F03-9A22-5882BB1F77C9}" srcOrd="0" destOrd="0" presId="urn:microsoft.com/office/officeart/2008/layout/HorizontalMultiLevelHierarchy"/>
    <dgm:cxn modelId="{599FCC4A-2DD4-47BC-8542-6A43560965F1}" type="presParOf" srcId="{2DCEC77A-BBD4-4A7F-A497-03B82BCADEF7}" destId="{DB985CC3-9DC9-45A9-BF22-045AF4EB75B9}" srcOrd="1" destOrd="0" presId="urn:microsoft.com/office/officeart/2008/layout/HorizontalMultiLevelHierarchy"/>
    <dgm:cxn modelId="{940C8BCB-16D0-45FE-98C5-81B9D2BFBDCA}" type="presParOf" srcId="{DB985CC3-9DC9-45A9-BF22-045AF4EB75B9}" destId="{2976B864-F3A2-4A7D-9982-1E376CB2A3A3}" srcOrd="0" destOrd="0" presId="urn:microsoft.com/office/officeart/2008/layout/HorizontalMultiLevelHierarchy"/>
    <dgm:cxn modelId="{C9AB3345-CDFB-417E-98BE-805A2D3954BE}" type="presParOf" srcId="{2976B864-F3A2-4A7D-9982-1E376CB2A3A3}" destId="{F382DF3D-036B-4D8D-A2DB-7F9902DCACB0}" srcOrd="0" destOrd="0" presId="urn:microsoft.com/office/officeart/2008/layout/HorizontalMultiLevelHierarchy"/>
    <dgm:cxn modelId="{333D7FBA-DFF4-47EC-A66D-F2E2DF34F059}" type="presParOf" srcId="{DB985CC3-9DC9-45A9-BF22-045AF4EB75B9}" destId="{376F1FD0-5C64-4C43-A83C-5BB5FE7115AD}" srcOrd="1" destOrd="0" presId="urn:microsoft.com/office/officeart/2008/layout/HorizontalMultiLevelHierarchy"/>
    <dgm:cxn modelId="{5CB18E6D-F06D-480C-B6F5-9E0C8819C68F}" type="presParOf" srcId="{376F1FD0-5C64-4C43-A83C-5BB5FE7115AD}" destId="{850850EA-33B0-4AC9-A357-53290A5767F7}" srcOrd="0" destOrd="0" presId="urn:microsoft.com/office/officeart/2008/layout/HorizontalMultiLevelHierarchy"/>
    <dgm:cxn modelId="{A12AA729-CE47-497F-A458-2D2EE63D1F79}" type="presParOf" srcId="{376F1FD0-5C64-4C43-A83C-5BB5FE7115AD}" destId="{2C5C3F35-777C-414B-A400-E0D629C72247}" srcOrd="1" destOrd="0" presId="urn:microsoft.com/office/officeart/2008/layout/HorizontalMultiLevelHierarchy"/>
    <dgm:cxn modelId="{59B8BDC5-66FC-479C-BAA8-5E7353DEB471}" type="presParOf" srcId="{DB985CC3-9DC9-45A9-BF22-045AF4EB75B9}" destId="{BD45A0EE-AEEF-464E-97FF-0AF705C8E741}" srcOrd="2" destOrd="0" presId="urn:microsoft.com/office/officeart/2008/layout/HorizontalMultiLevelHierarchy"/>
    <dgm:cxn modelId="{82B4865E-D4E8-4F8A-82EC-8F78D19FD88B}" type="presParOf" srcId="{BD45A0EE-AEEF-464E-97FF-0AF705C8E741}" destId="{B6046CF3-2A83-41A4-B052-6380E477F498}" srcOrd="0" destOrd="0" presId="urn:microsoft.com/office/officeart/2008/layout/HorizontalMultiLevelHierarchy"/>
    <dgm:cxn modelId="{9CB7F9B5-01D0-4260-9FD6-C6E524CEC42C}" type="presParOf" srcId="{DB985CC3-9DC9-45A9-BF22-045AF4EB75B9}" destId="{66783D74-49DF-4994-84EA-080186B9440D}" srcOrd="3" destOrd="0" presId="urn:microsoft.com/office/officeart/2008/layout/HorizontalMultiLevelHierarchy"/>
    <dgm:cxn modelId="{6404BC98-F7EE-4BA8-BD70-1D1C8B5E150C}" type="presParOf" srcId="{66783D74-49DF-4994-84EA-080186B9440D}" destId="{2FFA0C1D-C064-40A3-A9BE-7D2203FFA365}" srcOrd="0" destOrd="0" presId="urn:microsoft.com/office/officeart/2008/layout/HorizontalMultiLevelHierarchy"/>
    <dgm:cxn modelId="{F3EC9D42-CACA-428A-A79E-22285E3DE6A1}" type="presParOf" srcId="{66783D74-49DF-4994-84EA-080186B9440D}" destId="{8FDF7B92-306F-4CF1-ABA2-EBF32C3D7653}" srcOrd="1" destOrd="0" presId="urn:microsoft.com/office/officeart/2008/layout/HorizontalMultiLevelHierarchy"/>
    <dgm:cxn modelId="{216D99C4-8386-4440-A711-F94CA64D1B1F}" type="presParOf" srcId="{DB985CC3-9DC9-45A9-BF22-045AF4EB75B9}" destId="{6405F6D3-A72F-4544-A7E5-99939E1C16E4}" srcOrd="4" destOrd="0" presId="urn:microsoft.com/office/officeart/2008/layout/HorizontalMultiLevelHierarchy"/>
    <dgm:cxn modelId="{B77B2333-3697-495A-AE10-517C3B202833}" type="presParOf" srcId="{6405F6D3-A72F-4544-A7E5-99939E1C16E4}" destId="{3B3CA103-73CC-42CC-BC43-CEAB6AB5DE16}" srcOrd="0" destOrd="0" presId="urn:microsoft.com/office/officeart/2008/layout/HorizontalMultiLevelHierarchy"/>
    <dgm:cxn modelId="{C66A814D-0318-441C-8DF5-1EE1F4F1DFAB}" type="presParOf" srcId="{DB985CC3-9DC9-45A9-BF22-045AF4EB75B9}" destId="{D69F95F0-0046-42C6-BEF7-5F1BBE91B67E}" srcOrd="5" destOrd="0" presId="urn:microsoft.com/office/officeart/2008/layout/HorizontalMultiLevelHierarchy"/>
    <dgm:cxn modelId="{6CD65C24-BAFB-4BBB-8D24-7C7F0D74C49A}" type="presParOf" srcId="{D69F95F0-0046-42C6-BEF7-5F1BBE91B67E}" destId="{3EECDBCD-70AB-464F-BD88-96E95F77DCCC}" srcOrd="0" destOrd="0" presId="urn:microsoft.com/office/officeart/2008/layout/HorizontalMultiLevelHierarchy"/>
    <dgm:cxn modelId="{2D881EDC-23E8-44FF-9E06-E28904A49369}" type="presParOf" srcId="{D69F95F0-0046-42C6-BEF7-5F1BBE91B67E}" destId="{FDF8F381-278D-4299-9C19-89790F71384A}"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89A8DE-84E0-4618-8F54-05AE5D9441EC}" type="doc">
      <dgm:prSet loTypeId="urn:microsoft.com/office/officeart/2005/8/layout/pyramid1" loCatId="pyramid" qsTypeId="urn:microsoft.com/office/officeart/2005/8/quickstyle/simple1" qsCatId="simple" csTypeId="urn:microsoft.com/office/officeart/2005/8/colors/accent1_2" csCatId="accent1" phldr="1"/>
      <dgm:spPr/>
    </dgm:pt>
    <dgm:pt modelId="{007FAF96-C024-41B2-B63E-B1E5C5BAC9EF}">
      <dgm:prSet phldrT="[Text]" custT="1"/>
      <dgm:spPr>
        <a:solidFill>
          <a:srgbClr val="C00000"/>
        </a:solidFill>
      </dgm:spPr>
      <dgm:t>
        <a:bodyPr anchor="b"/>
        <a:lstStyle/>
        <a:p>
          <a:r>
            <a:rPr lang="en-US" sz="1600" dirty="0">
              <a:latin typeface="Arial Nova" panose="020B0504020202020204" pitchFamily="34" charset="0"/>
            </a:rPr>
            <a:t>Post Development</a:t>
          </a:r>
        </a:p>
      </dgm:t>
    </dgm:pt>
    <dgm:pt modelId="{92D0750C-9756-4DC5-BFCB-30528A6998F0}" type="parTrans" cxnId="{B537CD5A-D179-4933-8F72-09CAF7DDFFCE}">
      <dgm:prSet/>
      <dgm:spPr/>
      <dgm:t>
        <a:bodyPr/>
        <a:lstStyle/>
        <a:p>
          <a:endParaRPr lang="en-US"/>
        </a:p>
      </dgm:t>
    </dgm:pt>
    <dgm:pt modelId="{44AEB879-8344-45A1-97EA-D6FEFB8B8DC6}" type="sibTrans" cxnId="{B537CD5A-D179-4933-8F72-09CAF7DDFFCE}">
      <dgm:prSet/>
      <dgm:spPr/>
      <dgm:t>
        <a:bodyPr/>
        <a:lstStyle/>
        <a:p>
          <a:endParaRPr lang="en-US"/>
        </a:p>
      </dgm:t>
    </dgm:pt>
    <dgm:pt modelId="{9D768584-2A27-424A-8D6D-D731DAEE25FA}">
      <dgm:prSet phldrT="[Text]"/>
      <dgm:spPr>
        <a:solidFill>
          <a:srgbClr val="FFC000"/>
        </a:solidFill>
      </dgm:spPr>
      <dgm:t>
        <a:bodyPr/>
        <a:lstStyle/>
        <a:p>
          <a:r>
            <a:rPr lang="en-US" dirty="0"/>
            <a:t>Development</a:t>
          </a:r>
        </a:p>
      </dgm:t>
    </dgm:pt>
    <dgm:pt modelId="{1505F91D-90BE-46F0-9027-64DC751BDB7B}" type="parTrans" cxnId="{B72FA2A1-947F-4B49-B0B8-37740710F268}">
      <dgm:prSet/>
      <dgm:spPr/>
      <dgm:t>
        <a:bodyPr/>
        <a:lstStyle/>
        <a:p>
          <a:endParaRPr lang="en-US"/>
        </a:p>
      </dgm:t>
    </dgm:pt>
    <dgm:pt modelId="{8EA53118-100B-4EBA-BB6B-E892D46FFA52}" type="sibTrans" cxnId="{B72FA2A1-947F-4B49-B0B8-37740710F268}">
      <dgm:prSet/>
      <dgm:spPr/>
      <dgm:t>
        <a:bodyPr/>
        <a:lstStyle/>
        <a:p>
          <a:endParaRPr lang="en-US"/>
        </a:p>
      </dgm:t>
    </dgm:pt>
    <dgm:pt modelId="{08C86B0C-4B4D-48AE-9B90-010043E49A92}">
      <dgm:prSet phldrT="[Text]"/>
      <dgm:spPr>
        <a:solidFill>
          <a:srgbClr val="92D050"/>
        </a:solidFill>
      </dgm:spPr>
      <dgm:t>
        <a:bodyPr/>
        <a:lstStyle/>
        <a:p>
          <a:r>
            <a:rPr lang="en-US" dirty="0"/>
            <a:t>Prior to Development</a:t>
          </a:r>
        </a:p>
      </dgm:t>
    </dgm:pt>
    <dgm:pt modelId="{3FEBFF0A-0EBA-4B7E-A750-7EE5359C6594}" type="parTrans" cxnId="{E3FC1A88-7B95-453A-8AC2-46BF18B74469}">
      <dgm:prSet/>
      <dgm:spPr/>
      <dgm:t>
        <a:bodyPr/>
        <a:lstStyle/>
        <a:p>
          <a:endParaRPr lang="en-US"/>
        </a:p>
      </dgm:t>
    </dgm:pt>
    <dgm:pt modelId="{F677A893-920A-46EB-A7F4-742BB2071CD6}" type="sibTrans" cxnId="{E3FC1A88-7B95-453A-8AC2-46BF18B74469}">
      <dgm:prSet/>
      <dgm:spPr/>
      <dgm:t>
        <a:bodyPr/>
        <a:lstStyle/>
        <a:p>
          <a:endParaRPr lang="en-US"/>
        </a:p>
      </dgm:t>
    </dgm:pt>
    <dgm:pt modelId="{CA702C60-D5B7-4397-B64C-2B0F73078C32}" type="pres">
      <dgm:prSet presAssocID="{A089A8DE-84E0-4618-8F54-05AE5D9441EC}" presName="Name0" presStyleCnt="0">
        <dgm:presLayoutVars>
          <dgm:dir/>
          <dgm:animLvl val="lvl"/>
          <dgm:resizeHandles val="exact"/>
        </dgm:presLayoutVars>
      </dgm:prSet>
      <dgm:spPr/>
    </dgm:pt>
    <dgm:pt modelId="{5B6826BF-BAE8-4F9E-AC9B-9EC357267F5F}" type="pres">
      <dgm:prSet presAssocID="{007FAF96-C024-41B2-B63E-B1E5C5BAC9EF}" presName="Name8" presStyleCnt="0"/>
      <dgm:spPr/>
    </dgm:pt>
    <dgm:pt modelId="{A571146C-2532-46A0-B287-1101FFA91DA5}" type="pres">
      <dgm:prSet presAssocID="{007FAF96-C024-41B2-B63E-B1E5C5BAC9EF}" presName="level" presStyleLbl="node1" presStyleIdx="0" presStyleCnt="3">
        <dgm:presLayoutVars>
          <dgm:chMax val="1"/>
          <dgm:bulletEnabled val="1"/>
        </dgm:presLayoutVars>
      </dgm:prSet>
      <dgm:spPr/>
    </dgm:pt>
    <dgm:pt modelId="{D94BED4F-5D98-45DE-B40A-7DB4D22589B6}" type="pres">
      <dgm:prSet presAssocID="{007FAF96-C024-41B2-B63E-B1E5C5BAC9EF}" presName="levelTx" presStyleLbl="revTx" presStyleIdx="0" presStyleCnt="0">
        <dgm:presLayoutVars>
          <dgm:chMax val="1"/>
          <dgm:bulletEnabled val="1"/>
        </dgm:presLayoutVars>
      </dgm:prSet>
      <dgm:spPr/>
    </dgm:pt>
    <dgm:pt modelId="{3FA42CB1-E701-43D1-B27A-1AE72C67C2D4}" type="pres">
      <dgm:prSet presAssocID="{9D768584-2A27-424A-8D6D-D731DAEE25FA}" presName="Name8" presStyleCnt="0"/>
      <dgm:spPr/>
    </dgm:pt>
    <dgm:pt modelId="{A1A88950-A606-499A-8719-4243D5A61363}" type="pres">
      <dgm:prSet presAssocID="{9D768584-2A27-424A-8D6D-D731DAEE25FA}" presName="level" presStyleLbl="node1" presStyleIdx="1" presStyleCnt="3">
        <dgm:presLayoutVars>
          <dgm:chMax val="1"/>
          <dgm:bulletEnabled val="1"/>
        </dgm:presLayoutVars>
      </dgm:prSet>
      <dgm:spPr/>
    </dgm:pt>
    <dgm:pt modelId="{FF71A57F-75CC-49D4-B48E-74A69A33C15C}" type="pres">
      <dgm:prSet presAssocID="{9D768584-2A27-424A-8D6D-D731DAEE25FA}" presName="levelTx" presStyleLbl="revTx" presStyleIdx="0" presStyleCnt="0">
        <dgm:presLayoutVars>
          <dgm:chMax val="1"/>
          <dgm:bulletEnabled val="1"/>
        </dgm:presLayoutVars>
      </dgm:prSet>
      <dgm:spPr/>
    </dgm:pt>
    <dgm:pt modelId="{C4444916-5B36-43D9-A651-837E3DBFF072}" type="pres">
      <dgm:prSet presAssocID="{08C86B0C-4B4D-48AE-9B90-010043E49A92}" presName="Name8" presStyleCnt="0"/>
      <dgm:spPr/>
    </dgm:pt>
    <dgm:pt modelId="{DD409B2C-5539-47D4-B3D0-644ED84C43C3}" type="pres">
      <dgm:prSet presAssocID="{08C86B0C-4B4D-48AE-9B90-010043E49A92}" presName="level" presStyleLbl="node1" presStyleIdx="2" presStyleCnt="3">
        <dgm:presLayoutVars>
          <dgm:chMax val="1"/>
          <dgm:bulletEnabled val="1"/>
        </dgm:presLayoutVars>
      </dgm:prSet>
      <dgm:spPr/>
    </dgm:pt>
    <dgm:pt modelId="{1BE4116E-9D6F-4599-9E2E-29CEE027817D}" type="pres">
      <dgm:prSet presAssocID="{08C86B0C-4B4D-48AE-9B90-010043E49A92}" presName="levelTx" presStyleLbl="revTx" presStyleIdx="0" presStyleCnt="0">
        <dgm:presLayoutVars>
          <dgm:chMax val="1"/>
          <dgm:bulletEnabled val="1"/>
        </dgm:presLayoutVars>
      </dgm:prSet>
      <dgm:spPr/>
    </dgm:pt>
  </dgm:ptLst>
  <dgm:cxnLst>
    <dgm:cxn modelId="{7B73B710-A234-4E22-AFCE-F44D81AF4CA9}" type="presOf" srcId="{A089A8DE-84E0-4618-8F54-05AE5D9441EC}" destId="{CA702C60-D5B7-4397-B64C-2B0F73078C32}" srcOrd="0" destOrd="0" presId="urn:microsoft.com/office/officeart/2005/8/layout/pyramid1"/>
    <dgm:cxn modelId="{53F85B47-17D2-4323-A848-74ED83ABCADF}" type="presOf" srcId="{9D768584-2A27-424A-8D6D-D731DAEE25FA}" destId="{FF71A57F-75CC-49D4-B48E-74A69A33C15C}" srcOrd="1" destOrd="0" presId="urn:microsoft.com/office/officeart/2005/8/layout/pyramid1"/>
    <dgm:cxn modelId="{A572DC4B-5F42-4375-8BF5-B5FC8DCF4805}" type="presOf" srcId="{08C86B0C-4B4D-48AE-9B90-010043E49A92}" destId="{DD409B2C-5539-47D4-B3D0-644ED84C43C3}" srcOrd="0" destOrd="0" presId="urn:microsoft.com/office/officeart/2005/8/layout/pyramid1"/>
    <dgm:cxn modelId="{B537CD5A-D179-4933-8F72-09CAF7DDFFCE}" srcId="{A089A8DE-84E0-4618-8F54-05AE5D9441EC}" destId="{007FAF96-C024-41B2-B63E-B1E5C5BAC9EF}" srcOrd="0" destOrd="0" parTransId="{92D0750C-9756-4DC5-BFCB-30528A6998F0}" sibTransId="{44AEB879-8344-45A1-97EA-D6FEFB8B8DC6}"/>
    <dgm:cxn modelId="{1099DD68-EBE9-4B2C-98FF-6E35F73461C6}" type="presOf" srcId="{08C86B0C-4B4D-48AE-9B90-010043E49A92}" destId="{1BE4116E-9D6F-4599-9E2E-29CEE027817D}" srcOrd="1" destOrd="0" presId="urn:microsoft.com/office/officeart/2005/8/layout/pyramid1"/>
    <dgm:cxn modelId="{A7466F6A-3095-4CC4-ADB7-84554F064BE7}" type="presOf" srcId="{007FAF96-C024-41B2-B63E-B1E5C5BAC9EF}" destId="{D94BED4F-5D98-45DE-B40A-7DB4D22589B6}" srcOrd="1" destOrd="0" presId="urn:microsoft.com/office/officeart/2005/8/layout/pyramid1"/>
    <dgm:cxn modelId="{E3FC1A88-7B95-453A-8AC2-46BF18B74469}" srcId="{A089A8DE-84E0-4618-8F54-05AE5D9441EC}" destId="{08C86B0C-4B4D-48AE-9B90-010043E49A92}" srcOrd="2" destOrd="0" parTransId="{3FEBFF0A-0EBA-4B7E-A750-7EE5359C6594}" sibTransId="{F677A893-920A-46EB-A7F4-742BB2071CD6}"/>
    <dgm:cxn modelId="{B72FA2A1-947F-4B49-B0B8-37740710F268}" srcId="{A089A8DE-84E0-4618-8F54-05AE5D9441EC}" destId="{9D768584-2A27-424A-8D6D-D731DAEE25FA}" srcOrd="1" destOrd="0" parTransId="{1505F91D-90BE-46F0-9027-64DC751BDB7B}" sibTransId="{8EA53118-100B-4EBA-BB6B-E892D46FFA52}"/>
    <dgm:cxn modelId="{FA4655C3-B0DD-49BA-866F-B4107FCDF30E}" type="presOf" srcId="{007FAF96-C024-41B2-B63E-B1E5C5BAC9EF}" destId="{A571146C-2532-46A0-B287-1101FFA91DA5}" srcOrd="0" destOrd="0" presId="urn:microsoft.com/office/officeart/2005/8/layout/pyramid1"/>
    <dgm:cxn modelId="{742D10D3-2F01-42E5-83CD-C224A5B9A47E}" type="presOf" srcId="{9D768584-2A27-424A-8D6D-D731DAEE25FA}" destId="{A1A88950-A606-499A-8719-4243D5A61363}" srcOrd="0" destOrd="0" presId="urn:microsoft.com/office/officeart/2005/8/layout/pyramid1"/>
    <dgm:cxn modelId="{32756262-7D3B-4C5D-B036-CCBFA908034C}" type="presParOf" srcId="{CA702C60-D5B7-4397-B64C-2B0F73078C32}" destId="{5B6826BF-BAE8-4F9E-AC9B-9EC357267F5F}" srcOrd="0" destOrd="0" presId="urn:microsoft.com/office/officeart/2005/8/layout/pyramid1"/>
    <dgm:cxn modelId="{3C58E4DB-981B-41E1-858B-12AA7EE45582}" type="presParOf" srcId="{5B6826BF-BAE8-4F9E-AC9B-9EC357267F5F}" destId="{A571146C-2532-46A0-B287-1101FFA91DA5}" srcOrd="0" destOrd="0" presId="urn:microsoft.com/office/officeart/2005/8/layout/pyramid1"/>
    <dgm:cxn modelId="{BE19DEFE-6CB9-469C-A978-5EDA06ECD596}" type="presParOf" srcId="{5B6826BF-BAE8-4F9E-AC9B-9EC357267F5F}" destId="{D94BED4F-5D98-45DE-B40A-7DB4D22589B6}" srcOrd="1" destOrd="0" presId="urn:microsoft.com/office/officeart/2005/8/layout/pyramid1"/>
    <dgm:cxn modelId="{A9542E01-8E13-4AB3-B9FF-0779589529A8}" type="presParOf" srcId="{CA702C60-D5B7-4397-B64C-2B0F73078C32}" destId="{3FA42CB1-E701-43D1-B27A-1AE72C67C2D4}" srcOrd="1" destOrd="0" presId="urn:microsoft.com/office/officeart/2005/8/layout/pyramid1"/>
    <dgm:cxn modelId="{0A27DDE4-888A-4A0B-A29D-05877AB20821}" type="presParOf" srcId="{3FA42CB1-E701-43D1-B27A-1AE72C67C2D4}" destId="{A1A88950-A606-499A-8719-4243D5A61363}" srcOrd="0" destOrd="0" presId="urn:microsoft.com/office/officeart/2005/8/layout/pyramid1"/>
    <dgm:cxn modelId="{51089C1D-DE5C-4D68-89F3-EFAD96995624}" type="presParOf" srcId="{3FA42CB1-E701-43D1-B27A-1AE72C67C2D4}" destId="{FF71A57F-75CC-49D4-B48E-74A69A33C15C}" srcOrd="1" destOrd="0" presId="urn:microsoft.com/office/officeart/2005/8/layout/pyramid1"/>
    <dgm:cxn modelId="{DA01C172-B13F-41EB-9C3C-1B3CF4446C9A}" type="presParOf" srcId="{CA702C60-D5B7-4397-B64C-2B0F73078C32}" destId="{C4444916-5B36-43D9-A651-837E3DBFF072}" srcOrd="2" destOrd="0" presId="urn:microsoft.com/office/officeart/2005/8/layout/pyramid1"/>
    <dgm:cxn modelId="{72631109-362D-4626-986C-93BA1DE4B84D}" type="presParOf" srcId="{C4444916-5B36-43D9-A651-837E3DBFF072}" destId="{DD409B2C-5539-47D4-B3D0-644ED84C43C3}" srcOrd="0" destOrd="0" presId="urn:microsoft.com/office/officeart/2005/8/layout/pyramid1"/>
    <dgm:cxn modelId="{E372AD86-3C3E-4CF6-B9A9-FD30747C365E}" type="presParOf" srcId="{C4444916-5B36-43D9-A651-837E3DBFF072}" destId="{1BE4116E-9D6F-4599-9E2E-29CEE027817D}"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9B8BC5-F88E-4D77-B004-EB223759E502}" type="doc">
      <dgm:prSet loTypeId="urn:microsoft.com/office/officeart/2005/8/layout/hList7" loCatId="relationship" qsTypeId="urn:microsoft.com/office/officeart/2005/8/quickstyle/simple3" qsCatId="simple" csTypeId="urn:microsoft.com/office/officeart/2005/8/colors/accent1_2" csCatId="accent1" phldr="1"/>
      <dgm:spPr/>
    </dgm:pt>
    <dgm:pt modelId="{87127BFD-8CA4-40B3-A10E-94EB73C2E9D2}">
      <dgm:prSet phldrT="[Text]"/>
      <dgm:spPr/>
      <dgm:t>
        <a:bodyPr/>
        <a:lstStyle/>
        <a:p>
          <a:r>
            <a:rPr lang="en-US" b="1" dirty="0"/>
            <a:t>HP ALM(Quality Center)</a:t>
          </a:r>
          <a:endParaRPr lang="en-US" dirty="0"/>
        </a:p>
      </dgm:t>
    </dgm:pt>
    <dgm:pt modelId="{0CF8D157-06E0-437F-BFC1-12E3B5EF5F83}" type="parTrans" cxnId="{C3EC7F5C-3AB1-48E8-9C0D-36BD7EDEE0A6}">
      <dgm:prSet/>
      <dgm:spPr/>
      <dgm:t>
        <a:bodyPr/>
        <a:lstStyle/>
        <a:p>
          <a:endParaRPr lang="en-US"/>
        </a:p>
      </dgm:t>
    </dgm:pt>
    <dgm:pt modelId="{DA4C0D12-76E2-49D1-BDF8-61E8ED7ECA24}" type="sibTrans" cxnId="{C3EC7F5C-3AB1-48E8-9C0D-36BD7EDEE0A6}">
      <dgm:prSet/>
      <dgm:spPr/>
      <dgm:t>
        <a:bodyPr/>
        <a:lstStyle/>
        <a:p>
          <a:endParaRPr lang="en-US"/>
        </a:p>
      </dgm:t>
    </dgm:pt>
    <dgm:pt modelId="{6700F2E3-7D2D-477F-85E3-FFC2F81F1B7B}">
      <dgm:prSet phldrT="[Text]"/>
      <dgm:spPr/>
      <dgm:t>
        <a:bodyPr/>
        <a:lstStyle/>
        <a:p>
          <a:r>
            <a:rPr lang="en-US" b="1" dirty="0"/>
            <a:t>TestRail</a:t>
          </a:r>
          <a:endParaRPr lang="en-US" dirty="0"/>
        </a:p>
      </dgm:t>
    </dgm:pt>
    <dgm:pt modelId="{76A7146D-5C25-428C-BBFA-96690A7FCBCE}" type="parTrans" cxnId="{221AE4D7-3ABA-4391-AA1E-61080C37D0BE}">
      <dgm:prSet/>
      <dgm:spPr/>
      <dgm:t>
        <a:bodyPr/>
        <a:lstStyle/>
        <a:p>
          <a:endParaRPr lang="en-US"/>
        </a:p>
      </dgm:t>
    </dgm:pt>
    <dgm:pt modelId="{EE17B45B-1DB6-4683-A233-F202FF05465D}" type="sibTrans" cxnId="{221AE4D7-3ABA-4391-AA1E-61080C37D0BE}">
      <dgm:prSet/>
      <dgm:spPr/>
      <dgm:t>
        <a:bodyPr/>
        <a:lstStyle/>
        <a:p>
          <a:endParaRPr lang="en-US"/>
        </a:p>
      </dgm:t>
    </dgm:pt>
    <dgm:pt modelId="{27AD51D8-03A4-4C5B-AE4C-8F7403563394}">
      <dgm:prSet phldrT="[Text]"/>
      <dgm:spPr/>
      <dgm:t>
        <a:bodyPr/>
        <a:lstStyle/>
        <a:p>
          <a:r>
            <a:rPr lang="en-US" b="1" dirty="0"/>
            <a:t>Selenium</a:t>
          </a:r>
          <a:endParaRPr lang="en-US" dirty="0"/>
        </a:p>
      </dgm:t>
    </dgm:pt>
    <dgm:pt modelId="{EA76AE6C-8F9F-4D17-8BBE-8C6A3B3A5AC3}" type="parTrans" cxnId="{DFDC9262-2225-4309-90E2-523EBBEC97D8}">
      <dgm:prSet/>
      <dgm:spPr/>
      <dgm:t>
        <a:bodyPr/>
        <a:lstStyle/>
        <a:p>
          <a:endParaRPr lang="en-US"/>
        </a:p>
      </dgm:t>
    </dgm:pt>
    <dgm:pt modelId="{93968A5E-9C38-4863-A55C-D0F2BE7237F9}" type="sibTrans" cxnId="{DFDC9262-2225-4309-90E2-523EBBEC97D8}">
      <dgm:prSet/>
      <dgm:spPr/>
      <dgm:t>
        <a:bodyPr/>
        <a:lstStyle/>
        <a:p>
          <a:endParaRPr lang="en-US"/>
        </a:p>
      </dgm:t>
    </dgm:pt>
    <dgm:pt modelId="{B5ED4746-4152-412C-ADE0-920BDC98CEF3}">
      <dgm:prSet phldrT="[Text]"/>
      <dgm:spPr/>
      <dgm:t>
        <a:bodyPr/>
        <a:lstStyle/>
        <a:p>
          <a:r>
            <a:rPr lang="en-US" b="1" dirty="0" err="1"/>
            <a:t>Wercker</a:t>
          </a:r>
          <a:endParaRPr lang="en-US" dirty="0"/>
        </a:p>
      </dgm:t>
    </dgm:pt>
    <dgm:pt modelId="{AAB53C6C-D7EF-4676-BFE0-392B30E0C65A}" type="parTrans" cxnId="{11959C4A-1EFD-458A-836C-1F7177713C50}">
      <dgm:prSet/>
      <dgm:spPr/>
      <dgm:t>
        <a:bodyPr/>
        <a:lstStyle/>
        <a:p>
          <a:endParaRPr lang="en-US"/>
        </a:p>
      </dgm:t>
    </dgm:pt>
    <dgm:pt modelId="{3F4E50C5-02DE-4ABF-A809-40BAFC2C1785}" type="sibTrans" cxnId="{11959C4A-1EFD-458A-836C-1F7177713C50}">
      <dgm:prSet/>
      <dgm:spPr/>
      <dgm:t>
        <a:bodyPr/>
        <a:lstStyle/>
        <a:p>
          <a:endParaRPr lang="en-US"/>
        </a:p>
      </dgm:t>
    </dgm:pt>
    <dgm:pt modelId="{2FB37925-E505-49CA-AFD1-4198997C6715}">
      <dgm:prSet phldrT="[Text]"/>
      <dgm:spPr/>
      <dgm:t>
        <a:bodyPr/>
        <a:lstStyle/>
        <a:p>
          <a:r>
            <a:rPr lang="en-US" b="1" dirty="0"/>
            <a:t>Jenkins</a:t>
          </a:r>
          <a:endParaRPr lang="en-US" dirty="0"/>
        </a:p>
      </dgm:t>
    </dgm:pt>
    <dgm:pt modelId="{D339D165-21C7-485F-9807-8D74EA0DF21E}" type="parTrans" cxnId="{8321B3A8-CC4A-4F23-A8F4-66369BB38413}">
      <dgm:prSet/>
      <dgm:spPr/>
      <dgm:t>
        <a:bodyPr/>
        <a:lstStyle/>
        <a:p>
          <a:endParaRPr lang="en-US"/>
        </a:p>
      </dgm:t>
    </dgm:pt>
    <dgm:pt modelId="{C11E18E6-8EAB-4FB7-8DF5-A9BB699ECA4F}" type="sibTrans" cxnId="{8321B3A8-CC4A-4F23-A8F4-66369BB38413}">
      <dgm:prSet/>
      <dgm:spPr/>
      <dgm:t>
        <a:bodyPr/>
        <a:lstStyle/>
        <a:p>
          <a:endParaRPr lang="en-US"/>
        </a:p>
      </dgm:t>
    </dgm:pt>
    <dgm:pt modelId="{52A9615B-D455-407B-9548-D73FA2E83B07}">
      <dgm:prSet phldrT="[Text]"/>
      <dgm:spPr/>
      <dgm:t>
        <a:bodyPr/>
        <a:lstStyle/>
        <a:p>
          <a:r>
            <a:rPr lang="en-US" b="1" dirty="0"/>
            <a:t>New Relic</a:t>
          </a:r>
          <a:endParaRPr lang="en-US" dirty="0"/>
        </a:p>
      </dgm:t>
    </dgm:pt>
    <dgm:pt modelId="{D891AAC3-8B3F-4DE3-9CC2-6C8B59DA3DD1}" type="parTrans" cxnId="{3965BE91-FBBD-4E49-AFA7-A776FB2F150F}">
      <dgm:prSet/>
      <dgm:spPr/>
      <dgm:t>
        <a:bodyPr/>
        <a:lstStyle/>
        <a:p>
          <a:endParaRPr lang="en-US"/>
        </a:p>
      </dgm:t>
    </dgm:pt>
    <dgm:pt modelId="{61654C9A-034A-47D4-A6F1-769A17EB2617}" type="sibTrans" cxnId="{3965BE91-FBBD-4E49-AFA7-A776FB2F150F}">
      <dgm:prSet/>
      <dgm:spPr/>
      <dgm:t>
        <a:bodyPr/>
        <a:lstStyle/>
        <a:p>
          <a:endParaRPr lang="en-US"/>
        </a:p>
      </dgm:t>
    </dgm:pt>
    <dgm:pt modelId="{27568FB8-07F1-4AFB-9050-FDB07154A117}" type="pres">
      <dgm:prSet presAssocID="{7C9B8BC5-F88E-4D77-B004-EB223759E502}" presName="Name0" presStyleCnt="0">
        <dgm:presLayoutVars>
          <dgm:dir/>
          <dgm:resizeHandles val="exact"/>
        </dgm:presLayoutVars>
      </dgm:prSet>
      <dgm:spPr/>
    </dgm:pt>
    <dgm:pt modelId="{1558AA5F-78B3-43E8-981B-0C2B6A220623}" type="pres">
      <dgm:prSet presAssocID="{7C9B8BC5-F88E-4D77-B004-EB223759E502}" presName="fgShape" presStyleLbl="fgShp" presStyleIdx="0" presStyleCnt="1"/>
      <dgm:spPr>
        <a:solidFill>
          <a:schemeClr val="accent1"/>
        </a:solidFill>
      </dgm:spPr>
    </dgm:pt>
    <dgm:pt modelId="{26975AB8-2504-40FF-B99A-84214CA50205}" type="pres">
      <dgm:prSet presAssocID="{7C9B8BC5-F88E-4D77-B004-EB223759E502}" presName="linComp" presStyleCnt="0"/>
      <dgm:spPr/>
    </dgm:pt>
    <dgm:pt modelId="{51731ACE-907D-4335-A695-1EB03C06DF02}" type="pres">
      <dgm:prSet presAssocID="{87127BFD-8CA4-40B3-A10E-94EB73C2E9D2}" presName="compNode" presStyleCnt="0"/>
      <dgm:spPr/>
    </dgm:pt>
    <dgm:pt modelId="{84211F3F-2407-4BDA-83C5-206013FD4EFB}" type="pres">
      <dgm:prSet presAssocID="{87127BFD-8CA4-40B3-A10E-94EB73C2E9D2}" presName="bkgdShape" presStyleLbl="node1" presStyleIdx="0" presStyleCnt="6"/>
      <dgm:spPr/>
    </dgm:pt>
    <dgm:pt modelId="{222B1464-41A3-4456-96A8-BBCF50725AAA}" type="pres">
      <dgm:prSet presAssocID="{87127BFD-8CA4-40B3-A10E-94EB73C2E9D2}" presName="nodeTx" presStyleLbl="node1" presStyleIdx="0" presStyleCnt="6">
        <dgm:presLayoutVars>
          <dgm:bulletEnabled val="1"/>
        </dgm:presLayoutVars>
      </dgm:prSet>
      <dgm:spPr/>
    </dgm:pt>
    <dgm:pt modelId="{3C4D0FFC-9899-4268-9294-F6C01EC883BA}" type="pres">
      <dgm:prSet presAssocID="{87127BFD-8CA4-40B3-A10E-94EB73C2E9D2}" presName="invisiNode" presStyleLbl="node1" presStyleIdx="0" presStyleCnt="6"/>
      <dgm:spPr/>
    </dgm:pt>
    <dgm:pt modelId="{CAE0FED5-F9ED-454C-9C52-ED81A9724F95}" type="pres">
      <dgm:prSet presAssocID="{87127BFD-8CA4-40B3-A10E-94EB73C2E9D2}" presName="imagNode" presStyleLbl="fgImgPlace1" presStyleIdx="0" presStyleCnt="6" custScaleX="225156" custScaleY="119200" custLinFactNeighborY="3128"/>
      <dgm:spPr>
        <a:blipFill dpi="0" rotWithShape="1">
          <a:blip xmlns:r="http://schemas.openxmlformats.org/officeDocument/2006/relationships" r:embed="rId1" cstate="print"/>
          <a:srcRect/>
          <a:stretch>
            <a:fillRect l="-26470" t="-55556" r="-26470" b="-55556"/>
          </a:stretch>
        </a:blipFill>
      </dgm:spPr>
    </dgm:pt>
    <dgm:pt modelId="{A8FE91E0-1C9A-4EF6-A43B-62C385DAA8BE}" type="pres">
      <dgm:prSet presAssocID="{DA4C0D12-76E2-49D1-BDF8-61E8ED7ECA24}" presName="sibTrans" presStyleLbl="sibTrans2D1" presStyleIdx="0" presStyleCnt="0"/>
      <dgm:spPr/>
    </dgm:pt>
    <dgm:pt modelId="{6C382DFC-33D3-40AD-AD66-6DB1FF6F1798}" type="pres">
      <dgm:prSet presAssocID="{6700F2E3-7D2D-477F-85E3-FFC2F81F1B7B}" presName="compNode" presStyleCnt="0"/>
      <dgm:spPr/>
    </dgm:pt>
    <dgm:pt modelId="{7CD2E16E-7DE3-4225-8A18-A295477415C3}" type="pres">
      <dgm:prSet presAssocID="{6700F2E3-7D2D-477F-85E3-FFC2F81F1B7B}" presName="bkgdShape" presStyleLbl="node1" presStyleIdx="1" presStyleCnt="6"/>
      <dgm:spPr/>
    </dgm:pt>
    <dgm:pt modelId="{AEC7E90E-5A0D-43D3-8C9B-982048B2DB54}" type="pres">
      <dgm:prSet presAssocID="{6700F2E3-7D2D-477F-85E3-FFC2F81F1B7B}" presName="nodeTx" presStyleLbl="node1" presStyleIdx="1" presStyleCnt="6">
        <dgm:presLayoutVars>
          <dgm:bulletEnabled val="1"/>
        </dgm:presLayoutVars>
      </dgm:prSet>
      <dgm:spPr/>
    </dgm:pt>
    <dgm:pt modelId="{3D182F08-E451-4319-B365-B8A062EFDC7D}" type="pres">
      <dgm:prSet presAssocID="{6700F2E3-7D2D-477F-85E3-FFC2F81F1B7B}" presName="invisiNode" presStyleLbl="node1" presStyleIdx="1" presStyleCnt="6"/>
      <dgm:spPr/>
    </dgm:pt>
    <dgm:pt modelId="{7A4D3816-FB40-4282-8F34-0F1955025881}" type="pres">
      <dgm:prSet presAssocID="{6700F2E3-7D2D-477F-85E3-FFC2F81F1B7B}" presName="imagNode" presStyleLbl="fgImgPlace1" presStyleIdx="1" presStyleCnt="6" custScaleX="225156" custScaleY="119200" custLinFactNeighborY="3128"/>
      <dgm:spPr>
        <a:blipFill dpi="0" rotWithShape="1">
          <a:blip xmlns:r="http://schemas.openxmlformats.org/officeDocument/2006/relationships" r:embed="rId2" cstate="print"/>
          <a:srcRect/>
          <a:stretch>
            <a:fillRect/>
          </a:stretch>
        </a:blipFill>
      </dgm:spPr>
    </dgm:pt>
    <dgm:pt modelId="{B728B619-2B00-47E3-A50E-945797B8823C}" type="pres">
      <dgm:prSet presAssocID="{EE17B45B-1DB6-4683-A233-F202FF05465D}" presName="sibTrans" presStyleLbl="sibTrans2D1" presStyleIdx="0" presStyleCnt="0"/>
      <dgm:spPr/>
    </dgm:pt>
    <dgm:pt modelId="{330A3926-6252-459E-8214-80FC4B4042F0}" type="pres">
      <dgm:prSet presAssocID="{27AD51D8-03A4-4C5B-AE4C-8F7403563394}" presName="compNode" presStyleCnt="0"/>
      <dgm:spPr/>
    </dgm:pt>
    <dgm:pt modelId="{352416A9-8093-49F4-AE37-391A7B190346}" type="pres">
      <dgm:prSet presAssocID="{27AD51D8-03A4-4C5B-AE4C-8F7403563394}" presName="bkgdShape" presStyleLbl="node1" presStyleIdx="2" presStyleCnt="6"/>
      <dgm:spPr/>
    </dgm:pt>
    <dgm:pt modelId="{A4C08A15-CF19-4F54-AB5F-BF692D8B18D3}" type="pres">
      <dgm:prSet presAssocID="{27AD51D8-03A4-4C5B-AE4C-8F7403563394}" presName="nodeTx" presStyleLbl="node1" presStyleIdx="2" presStyleCnt="6">
        <dgm:presLayoutVars>
          <dgm:bulletEnabled val="1"/>
        </dgm:presLayoutVars>
      </dgm:prSet>
      <dgm:spPr/>
    </dgm:pt>
    <dgm:pt modelId="{D177BD09-EB29-415F-8A24-AF534930591F}" type="pres">
      <dgm:prSet presAssocID="{27AD51D8-03A4-4C5B-AE4C-8F7403563394}" presName="invisiNode" presStyleLbl="node1" presStyleIdx="2" presStyleCnt="6"/>
      <dgm:spPr/>
    </dgm:pt>
    <dgm:pt modelId="{634964F4-5091-4EC1-98F6-649DE882FF96}" type="pres">
      <dgm:prSet presAssocID="{27AD51D8-03A4-4C5B-AE4C-8F7403563394}" presName="imagNode" presStyleLbl="fgImgPlace1" presStyleIdx="2" presStyleCnt="6" custScaleX="225156" custScaleY="119200" custLinFactNeighborY="3128"/>
      <dgm:spPr>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11764" t="5556" r="11764" b="5556"/>
          </a:stretch>
        </a:blipFill>
      </dgm:spPr>
    </dgm:pt>
    <dgm:pt modelId="{DB2AFD59-E540-4D39-922D-F67E7A6D765C}" type="pres">
      <dgm:prSet presAssocID="{93968A5E-9C38-4863-A55C-D0F2BE7237F9}" presName="sibTrans" presStyleLbl="sibTrans2D1" presStyleIdx="0" presStyleCnt="0"/>
      <dgm:spPr/>
    </dgm:pt>
    <dgm:pt modelId="{4DB92100-F4EE-4AE9-B6F9-8723DEF73026}" type="pres">
      <dgm:prSet presAssocID="{2FB37925-E505-49CA-AFD1-4198997C6715}" presName="compNode" presStyleCnt="0"/>
      <dgm:spPr/>
    </dgm:pt>
    <dgm:pt modelId="{881C262C-9CFF-4D13-8A73-9E15991C7A93}" type="pres">
      <dgm:prSet presAssocID="{2FB37925-E505-49CA-AFD1-4198997C6715}" presName="bkgdShape" presStyleLbl="node1" presStyleIdx="3" presStyleCnt="6"/>
      <dgm:spPr/>
    </dgm:pt>
    <dgm:pt modelId="{986BDAB8-7929-40BB-8655-76F65EA78D36}" type="pres">
      <dgm:prSet presAssocID="{2FB37925-E505-49CA-AFD1-4198997C6715}" presName="nodeTx" presStyleLbl="node1" presStyleIdx="3" presStyleCnt="6">
        <dgm:presLayoutVars>
          <dgm:bulletEnabled val="1"/>
        </dgm:presLayoutVars>
      </dgm:prSet>
      <dgm:spPr/>
    </dgm:pt>
    <dgm:pt modelId="{C13DA7D1-FDF2-4D8A-B9C7-B534B1DBC383}" type="pres">
      <dgm:prSet presAssocID="{2FB37925-E505-49CA-AFD1-4198997C6715}" presName="invisiNode" presStyleLbl="node1" presStyleIdx="3" presStyleCnt="6"/>
      <dgm:spPr/>
    </dgm:pt>
    <dgm:pt modelId="{37E2E6B2-FB30-4C53-B023-82E76F2FBB4F}" type="pres">
      <dgm:prSet presAssocID="{2FB37925-E505-49CA-AFD1-4198997C6715}" presName="imagNode" presStyleLbl="fgImgPlace1" presStyleIdx="3" presStyleCnt="6" custScaleX="225156" custScaleY="119200" custLinFactNeighborY="3128"/>
      <dgm:spPr>
        <a:blipFill dpi="0" rotWithShape="1">
          <a:blip xmlns:r="http://schemas.openxmlformats.org/officeDocument/2006/relationships" r:embed="rId4"/>
          <a:srcRect/>
          <a:stretch>
            <a:fillRect l="2941" r="2941"/>
          </a:stretch>
        </a:blipFill>
      </dgm:spPr>
    </dgm:pt>
    <dgm:pt modelId="{6AD55897-697D-4F4E-B1FE-C3F1EA439D25}" type="pres">
      <dgm:prSet presAssocID="{C11E18E6-8EAB-4FB7-8DF5-A9BB699ECA4F}" presName="sibTrans" presStyleLbl="sibTrans2D1" presStyleIdx="0" presStyleCnt="0"/>
      <dgm:spPr/>
    </dgm:pt>
    <dgm:pt modelId="{8103EBD5-BDDD-4B67-B56D-C601476FCA91}" type="pres">
      <dgm:prSet presAssocID="{52A9615B-D455-407B-9548-D73FA2E83B07}" presName="compNode" presStyleCnt="0"/>
      <dgm:spPr/>
    </dgm:pt>
    <dgm:pt modelId="{DB14EACC-6BEE-4BF8-8957-4B52CF53C2F5}" type="pres">
      <dgm:prSet presAssocID="{52A9615B-D455-407B-9548-D73FA2E83B07}" presName="bkgdShape" presStyleLbl="node1" presStyleIdx="4" presStyleCnt="6"/>
      <dgm:spPr/>
    </dgm:pt>
    <dgm:pt modelId="{F797F866-E58F-4E50-A3D7-63DA1677585E}" type="pres">
      <dgm:prSet presAssocID="{52A9615B-D455-407B-9548-D73FA2E83B07}" presName="nodeTx" presStyleLbl="node1" presStyleIdx="4" presStyleCnt="6">
        <dgm:presLayoutVars>
          <dgm:bulletEnabled val="1"/>
        </dgm:presLayoutVars>
      </dgm:prSet>
      <dgm:spPr/>
    </dgm:pt>
    <dgm:pt modelId="{92A3D71A-29B4-49B0-8E2F-E8E555A4E3D9}" type="pres">
      <dgm:prSet presAssocID="{52A9615B-D455-407B-9548-D73FA2E83B07}" presName="invisiNode" presStyleLbl="node1" presStyleIdx="4" presStyleCnt="6"/>
      <dgm:spPr/>
    </dgm:pt>
    <dgm:pt modelId="{9E947112-7368-4483-87D2-F22AA9BE10B0}" type="pres">
      <dgm:prSet presAssocID="{52A9615B-D455-407B-9548-D73FA2E83B07}" presName="imagNode" presStyleLbl="fgImgPlace1" presStyleIdx="4" presStyleCnt="6" custScaleX="225156" custScaleY="119200" custLinFactNeighborY="3128"/>
      <dgm:spPr>
        <a:blipFill dpi="0" rotWithShape="1">
          <a:blip xmlns:r="http://schemas.openxmlformats.org/officeDocument/2006/relationships" r:embed="rId5"/>
          <a:srcRect/>
          <a:stretch>
            <a:fillRect l="-38235" t="-22222" r="-14706" b="-22222"/>
          </a:stretch>
        </a:blipFill>
      </dgm:spPr>
    </dgm:pt>
    <dgm:pt modelId="{E5566236-0E4F-4955-9CB2-B855E1AE7D08}" type="pres">
      <dgm:prSet presAssocID="{61654C9A-034A-47D4-A6F1-769A17EB2617}" presName="sibTrans" presStyleLbl="sibTrans2D1" presStyleIdx="0" presStyleCnt="0"/>
      <dgm:spPr/>
    </dgm:pt>
    <dgm:pt modelId="{E85286AD-BC02-41D8-874A-9B032E1A58A2}" type="pres">
      <dgm:prSet presAssocID="{B5ED4746-4152-412C-ADE0-920BDC98CEF3}" presName="compNode" presStyleCnt="0"/>
      <dgm:spPr/>
    </dgm:pt>
    <dgm:pt modelId="{D2F73A4B-BAC1-4474-9FBF-0918F4A3150A}" type="pres">
      <dgm:prSet presAssocID="{B5ED4746-4152-412C-ADE0-920BDC98CEF3}" presName="bkgdShape" presStyleLbl="node1" presStyleIdx="5" presStyleCnt="6"/>
      <dgm:spPr/>
    </dgm:pt>
    <dgm:pt modelId="{6C59AC5C-FC23-47AB-A5DF-E165CA82842D}" type="pres">
      <dgm:prSet presAssocID="{B5ED4746-4152-412C-ADE0-920BDC98CEF3}" presName="nodeTx" presStyleLbl="node1" presStyleIdx="5" presStyleCnt="6">
        <dgm:presLayoutVars>
          <dgm:bulletEnabled val="1"/>
        </dgm:presLayoutVars>
      </dgm:prSet>
      <dgm:spPr/>
    </dgm:pt>
    <dgm:pt modelId="{BB822ECF-7FE3-48E9-ABF7-857120BE66CB}" type="pres">
      <dgm:prSet presAssocID="{B5ED4746-4152-412C-ADE0-920BDC98CEF3}" presName="invisiNode" presStyleLbl="node1" presStyleIdx="5" presStyleCnt="6"/>
      <dgm:spPr/>
    </dgm:pt>
    <dgm:pt modelId="{B2F42B88-CE99-4B89-94E8-40C5486F31ED}" type="pres">
      <dgm:prSet presAssocID="{B5ED4746-4152-412C-ADE0-920BDC98CEF3}" presName="imagNode" presStyleLbl="fgImgPlace1" presStyleIdx="5" presStyleCnt="6" custScaleX="225156" custScaleY="119200" custLinFactNeighborY="3128"/>
      <dgm:spPr>
        <a:blipFill>
          <a:blip xmlns:r="http://schemas.openxmlformats.org/officeDocument/2006/relationships" r:embed="rId6"/>
          <a:srcRect/>
          <a:stretch>
            <a:fillRect t="-8000" b="-8000"/>
          </a:stretch>
        </a:blipFill>
      </dgm:spPr>
    </dgm:pt>
  </dgm:ptLst>
  <dgm:cxnLst>
    <dgm:cxn modelId="{CF82EC01-3F50-484E-8CE4-D73A93FCEC7D}" type="presOf" srcId="{87127BFD-8CA4-40B3-A10E-94EB73C2E9D2}" destId="{84211F3F-2407-4BDA-83C5-206013FD4EFB}" srcOrd="0" destOrd="0" presId="urn:microsoft.com/office/officeart/2005/8/layout/hList7"/>
    <dgm:cxn modelId="{63F74607-86C9-4770-B9E2-C6DEBDC7DBC5}" type="presOf" srcId="{93968A5E-9C38-4863-A55C-D0F2BE7237F9}" destId="{DB2AFD59-E540-4D39-922D-F67E7A6D765C}" srcOrd="0" destOrd="0" presId="urn:microsoft.com/office/officeart/2005/8/layout/hList7"/>
    <dgm:cxn modelId="{BA9AEB12-D4F6-4BEA-B556-D66CF4BA527A}" type="presOf" srcId="{52A9615B-D455-407B-9548-D73FA2E83B07}" destId="{F797F866-E58F-4E50-A3D7-63DA1677585E}" srcOrd="1" destOrd="0" presId="urn:microsoft.com/office/officeart/2005/8/layout/hList7"/>
    <dgm:cxn modelId="{98DE0725-EB17-4443-8AF4-0548F4737608}" type="presOf" srcId="{6700F2E3-7D2D-477F-85E3-FFC2F81F1B7B}" destId="{7CD2E16E-7DE3-4225-8A18-A295477415C3}" srcOrd="0" destOrd="0" presId="urn:microsoft.com/office/officeart/2005/8/layout/hList7"/>
    <dgm:cxn modelId="{0B540E2C-7D12-4CD7-8C3D-253F9D932401}" type="presOf" srcId="{52A9615B-D455-407B-9548-D73FA2E83B07}" destId="{DB14EACC-6BEE-4BF8-8957-4B52CF53C2F5}" srcOrd="0" destOrd="0" presId="urn:microsoft.com/office/officeart/2005/8/layout/hList7"/>
    <dgm:cxn modelId="{4563B92E-2FDD-4A87-9E05-E58ABD3C012E}" type="presOf" srcId="{6700F2E3-7D2D-477F-85E3-FFC2F81F1B7B}" destId="{AEC7E90E-5A0D-43D3-8C9B-982048B2DB54}" srcOrd="1" destOrd="0" presId="urn:microsoft.com/office/officeart/2005/8/layout/hList7"/>
    <dgm:cxn modelId="{AC5D8544-FD11-4CFB-AD32-0D16BA1FC95D}" type="presOf" srcId="{EE17B45B-1DB6-4683-A233-F202FF05465D}" destId="{B728B619-2B00-47E3-A50E-945797B8823C}" srcOrd="0" destOrd="0" presId="urn:microsoft.com/office/officeart/2005/8/layout/hList7"/>
    <dgm:cxn modelId="{11959C4A-1EFD-458A-836C-1F7177713C50}" srcId="{7C9B8BC5-F88E-4D77-B004-EB223759E502}" destId="{B5ED4746-4152-412C-ADE0-920BDC98CEF3}" srcOrd="5" destOrd="0" parTransId="{AAB53C6C-D7EF-4676-BFE0-392B30E0C65A}" sibTransId="{3F4E50C5-02DE-4ABF-A809-40BAFC2C1785}"/>
    <dgm:cxn modelId="{2B0E1D53-B335-406F-927D-863395601CBD}" type="presOf" srcId="{61654C9A-034A-47D4-A6F1-769A17EB2617}" destId="{E5566236-0E4F-4955-9CB2-B855E1AE7D08}" srcOrd="0" destOrd="0" presId="urn:microsoft.com/office/officeart/2005/8/layout/hList7"/>
    <dgm:cxn modelId="{C3EC7F5C-3AB1-48E8-9C0D-36BD7EDEE0A6}" srcId="{7C9B8BC5-F88E-4D77-B004-EB223759E502}" destId="{87127BFD-8CA4-40B3-A10E-94EB73C2E9D2}" srcOrd="0" destOrd="0" parTransId="{0CF8D157-06E0-437F-BFC1-12E3B5EF5F83}" sibTransId="{DA4C0D12-76E2-49D1-BDF8-61E8ED7ECA24}"/>
    <dgm:cxn modelId="{DFDC9262-2225-4309-90E2-523EBBEC97D8}" srcId="{7C9B8BC5-F88E-4D77-B004-EB223759E502}" destId="{27AD51D8-03A4-4C5B-AE4C-8F7403563394}" srcOrd="2" destOrd="0" parTransId="{EA76AE6C-8F9F-4D17-8BBE-8C6A3B3A5AC3}" sibTransId="{93968A5E-9C38-4863-A55C-D0F2BE7237F9}"/>
    <dgm:cxn modelId="{3E320F65-EAC3-4F35-BD53-569E12726122}" type="presOf" srcId="{2FB37925-E505-49CA-AFD1-4198997C6715}" destId="{881C262C-9CFF-4D13-8A73-9E15991C7A93}" srcOrd="0" destOrd="0" presId="urn:microsoft.com/office/officeart/2005/8/layout/hList7"/>
    <dgm:cxn modelId="{7F25196B-0735-4017-9AD3-B2E8ED8DBB3A}" type="presOf" srcId="{27AD51D8-03A4-4C5B-AE4C-8F7403563394}" destId="{352416A9-8093-49F4-AE37-391A7B190346}" srcOrd="0" destOrd="0" presId="urn:microsoft.com/office/officeart/2005/8/layout/hList7"/>
    <dgm:cxn modelId="{76A5E97D-FF76-4AFB-B272-9F4D8A40D31E}" type="presOf" srcId="{2FB37925-E505-49CA-AFD1-4198997C6715}" destId="{986BDAB8-7929-40BB-8655-76F65EA78D36}" srcOrd="1" destOrd="0" presId="urn:microsoft.com/office/officeart/2005/8/layout/hList7"/>
    <dgm:cxn modelId="{3965BE91-FBBD-4E49-AFA7-A776FB2F150F}" srcId="{7C9B8BC5-F88E-4D77-B004-EB223759E502}" destId="{52A9615B-D455-407B-9548-D73FA2E83B07}" srcOrd="4" destOrd="0" parTransId="{D891AAC3-8B3F-4DE3-9CC2-6C8B59DA3DD1}" sibTransId="{61654C9A-034A-47D4-A6F1-769A17EB2617}"/>
    <dgm:cxn modelId="{3B304595-E119-4FF9-AED1-5A40CDB93C85}" type="presOf" srcId="{DA4C0D12-76E2-49D1-BDF8-61E8ED7ECA24}" destId="{A8FE91E0-1C9A-4EF6-A43B-62C385DAA8BE}" srcOrd="0" destOrd="0" presId="urn:microsoft.com/office/officeart/2005/8/layout/hList7"/>
    <dgm:cxn modelId="{8321B3A8-CC4A-4F23-A8F4-66369BB38413}" srcId="{7C9B8BC5-F88E-4D77-B004-EB223759E502}" destId="{2FB37925-E505-49CA-AFD1-4198997C6715}" srcOrd="3" destOrd="0" parTransId="{D339D165-21C7-485F-9807-8D74EA0DF21E}" sibTransId="{C11E18E6-8EAB-4FB7-8DF5-A9BB699ECA4F}"/>
    <dgm:cxn modelId="{0C2B01B7-CC98-486D-AB07-14378D567D06}" type="presOf" srcId="{87127BFD-8CA4-40B3-A10E-94EB73C2E9D2}" destId="{222B1464-41A3-4456-96A8-BBCF50725AAA}" srcOrd="1" destOrd="0" presId="urn:microsoft.com/office/officeart/2005/8/layout/hList7"/>
    <dgm:cxn modelId="{85FB4CCE-48E7-41B6-84D9-F03496A38B07}" type="presOf" srcId="{B5ED4746-4152-412C-ADE0-920BDC98CEF3}" destId="{D2F73A4B-BAC1-4474-9FBF-0918F4A3150A}" srcOrd="0" destOrd="0" presId="urn:microsoft.com/office/officeart/2005/8/layout/hList7"/>
    <dgm:cxn modelId="{221AE4D7-3ABA-4391-AA1E-61080C37D0BE}" srcId="{7C9B8BC5-F88E-4D77-B004-EB223759E502}" destId="{6700F2E3-7D2D-477F-85E3-FFC2F81F1B7B}" srcOrd="1" destOrd="0" parTransId="{76A7146D-5C25-428C-BBFA-96690A7FCBCE}" sibTransId="{EE17B45B-1DB6-4683-A233-F202FF05465D}"/>
    <dgm:cxn modelId="{35D578E1-384D-46FF-917C-181559043490}" type="presOf" srcId="{27AD51D8-03A4-4C5B-AE4C-8F7403563394}" destId="{A4C08A15-CF19-4F54-AB5F-BF692D8B18D3}" srcOrd="1" destOrd="0" presId="urn:microsoft.com/office/officeart/2005/8/layout/hList7"/>
    <dgm:cxn modelId="{836E89F6-A737-419B-BB13-29981F7C24DD}" type="presOf" srcId="{B5ED4746-4152-412C-ADE0-920BDC98CEF3}" destId="{6C59AC5C-FC23-47AB-A5DF-E165CA82842D}" srcOrd="1" destOrd="0" presId="urn:microsoft.com/office/officeart/2005/8/layout/hList7"/>
    <dgm:cxn modelId="{7AB851F7-706C-4E05-A811-DB3FB79F0CFD}" type="presOf" srcId="{7C9B8BC5-F88E-4D77-B004-EB223759E502}" destId="{27568FB8-07F1-4AFB-9050-FDB07154A117}" srcOrd="0" destOrd="0" presId="urn:microsoft.com/office/officeart/2005/8/layout/hList7"/>
    <dgm:cxn modelId="{4E263FF9-BCD4-45A1-9CF5-3442F1FB7E6A}" type="presOf" srcId="{C11E18E6-8EAB-4FB7-8DF5-A9BB699ECA4F}" destId="{6AD55897-697D-4F4E-B1FE-C3F1EA439D25}" srcOrd="0" destOrd="0" presId="urn:microsoft.com/office/officeart/2005/8/layout/hList7"/>
    <dgm:cxn modelId="{7AC9778A-34D0-4A89-8613-3916CB9B8B05}" type="presParOf" srcId="{27568FB8-07F1-4AFB-9050-FDB07154A117}" destId="{1558AA5F-78B3-43E8-981B-0C2B6A220623}" srcOrd="0" destOrd="0" presId="urn:microsoft.com/office/officeart/2005/8/layout/hList7"/>
    <dgm:cxn modelId="{E73CA47B-9CA4-40C9-A136-982D0815BF07}" type="presParOf" srcId="{27568FB8-07F1-4AFB-9050-FDB07154A117}" destId="{26975AB8-2504-40FF-B99A-84214CA50205}" srcOrd="1" destOrd="0" presId="urn:microsoft.com/office/officeart/2005/8/layout/hList7"/>
    <dgm:cxn modelId="{B0AF0468-AD9A-447E-B9AD-91439B6841F3}" type="presParOf" srcId="{26975AB8-2504-40FF-B99A-84214CA50205}" destId="{51731ACE-907D-4335-A695-1EB03C06DF02}" srcOrd="0" destOrd="0" presId="urn:microsoft.com/office/officeart/2005/8/layout/hList7"/>
    <dgm:cxn modelId="{6B1483ED-B49A-42CE-8A43-7AA6867BD46A}" type="presParOf" srcId="{51731ACE-907D-4335-A695-1EB03C06DF02}" destId="{84211F3F-2407-4BDA-83C5-206013FD4EFB}" srcOrd="0" destOrd="0" presId="urn:microsoft.com/office/officeart/2005/8/layout/hList7"/>
    <dgm:cxn modelId="{C85FE266-6586-4DA7-BD6D-BD7247282291}" type="presParOf" srcId="{51731ACE-907D-4335-A695-1EB03C06DF02}" destId="{222B1464-41A3-4456-96A8-BBCF50725AAA}" srcOrd="1" destOrd="0" presId="urn:microsoft.com/office/officeart/2005/8/layout/hList7"/>
    <dgm:cxn modelId="{47254755-3F86-419C-BC7A-40FC504CC208}" type="presParOf" srcId="{51731ACE-907D-4335-A695-1EB03C06DF02}" destId="{3C4D0FFC-9899-4268-9294-F6C01EC883BA}" srcOrd="2" destOrd="0" presId="urn:microsoft.com/office/officeart/2005/8/layout/hList7"/>
    <dgm:cxn modelId="{1C415DF8-0474-4768-9702-DA87524E3A70}" type="presParOf" srcId="{51731ACE-907D-4335-A695-1EB03C06DF02}" destId="{CAE0FED5-F9ED-454C-9C52-ED81A9724F95}" srcOrd="3" destOrd="0" presId="urn:microsoft.com/office/officeart/2005/8/layout/hList7"/>
    <dgm:cxn modelId="{08B04CCC-33DF-4CB0-BC71-B88B476E43F3}" type="presParOf" srcId="{26975AB8-2504-40FF-B99A-84214CA50205}" destId="{A8FE91E0-1C9A-4EF6-A43B-62C385DAA8BE}" srcOrd="1" destOrd="0" presId="urn:microsoft.com/office/officeart/2005/8/layout/hList7"/>
    <dgm:cxn modelId="{C10EDE4E-755A-421B-80DA-2537556A27C9}" type="presParOf" srcId="{26975AB8-2504-40FF-B99A-84214CA50205}" destId="{6C382DFC-33D3-40AD-AD66-6DB1FF6F1798}" srcOrd="2" destOrd="0" presId="urn:microsoft.com/office/officeart/2005/8/layout/hList7"/>
    <dgm:cxn modelId="{D78EA215-9FD2-4909-B891-CB4DEF70B640}" type="presParOf" srcId="{6C382DFC-33D3-40AD-AD66-6DB1FF6F1798}" destId="{7CD2E16E-7DE3-4225-8A18-A295477415C3}" srcOrd="0" destOrd="0" presId="urn:microsoft.com/office/officeart/2005/8/layout/hList7"/>
    <dgm:cxn modelId="{447B1259-70AB-4E6C-8E85-5D6CFF0907CF}" type="presParOf" srcId="{6C382DFC-33D3-40AD-AD66-6DB1FF6F1798}" destId="{AEC7E90E-5A0D-43D3-8C9B-982048B2DB54}" srcOrd="1" destOrd="0" presId="urn:microsoft.com/office/officeart/2005/8/layout/hList7"/>
    <dgm:cxn modelId="{B94278A0-1538-4C56-A760-365D61825557}" type="presParOf" srcId="{6C382DFC-33D3-40AD-AD66-6DB1FF6F1798}" destId="{3D182F08-E451-4319-B365-B8A062EFDC7D}" srcOrd="2" destOrd="0" presId="urn:microsoft.com/office/officeart/2005/8/layout/hList7"/>
    <dgm:cxn modelId="{DB509E84-1519-468D-9CC6-86EA6203BFBC}" type="presParOf" srcId="{6C382DFC-33D3-40AD-AD66-6DB1FF6F1798}" destId="{7A4D3816-FB40-4282-8F34-0F1955025881}" srcOrd="3" destOrd="0" presId="urn:microsoft.com/office/officeart/2005/8/layout/hList7"/>
    <dgm:cxn modelId="{77639FD9-69D7-46C5-BD76-65A3932B6E7A}" type="presParOf" srcId="{26975AB8-2504-40FF-B99A-84214CA50205}" destId="{B728B619-2B00-47E3-A50E-945797B8823C}" srcOrd="3" destOrd="0" presId="urn:microsoft.com/office/officeart/2005/8/layout/hList7"/>
    <dgm:cxn modelId="{19DB2468-B323-4D6B-AC77-BC30B22AEE1B}" type="presParOf" srcId="{26975AB8-2504-40FF-B99A-84214CA50205}" destId="{330A3926-6252-459E-8214-80FC4B4042F0}" srcOrd="4" destOrd="0" presId="urn:microsoft.com/office/officeart/2005/8/layout/hList7"/>
    <dgm:cxn modelId="{DC2473F9-5390-4CB4-A2DB-EC78AB1BD277}" type="presParOf" srcId="{330A3926-6252-459E-8214-80FC4B4042F0}" destId="{352416A9-8093-49F4-AE37-391A7B190346}" srcOrd="0" destOrd="0" presId="urn:microsoft.com/office/officeart/2005/8/layout/hList7"/>
    <dgm:cxn modelId="{3F3E594E-5BD4-45E3-89D3-700FEED7F756}" type="presParOf" srcId="{330A3926-6252-459E-8214-80FC4B4042F0}" destId="{A4C08A15-CF19-4F54-AB5F-BF692D8B18D3}" srcOrd="1" destOrd="0" presId="urn:microsoft.com/office/officeart/2005/8/layout/hList7"/>
    <dgm:cxn modelId="{736BC56C-719F-43C6-A340-A97143C0D93B}" type="presParOf" srcId="{330A3926-6252-459E-8214-80FC4B4042F0}" destId="{D177BD09-EB29-415F-8A24-AF534930591F}" srcOrd="2" destOrd="0" presId="urn:microsoft.com/office/officeart/2005/8/layout/hList7"/>
    <dgm:cxn modelId="{448A0CDE-0FF5-4E62-902F-88511163E780}" type="presParOf" srcId="{330A3926-6252-459E-8214-80FC4B4042F0}" destId="{634964F4-5091-4EC1-98F6-649DE882FF96}" srcOrd="3" destOrd="0" presId="urn:microsoft.com/office/officeart/2005/8/layout/hList7"/>
    <dgm:cxn modelId="{7BAD720F-EDBA-4471-8DDC-E36B25EFCB06}" type="presParOf" srcId="{26975AB8-2504-40FF-B99A-84214CA50205}" destId="{DB2AFD59-E540-4D39-922D-F67E7A6D765C}" srcOrd="5" destOrd="0" presId="urn:microsoft.com/office/officeart/2005/8/layout/hList7"/>
    <dgm:cxn modelId="{C3184468-2873-4E29-A342-FE7AAEF45373}" type="presParOf" srcId="{26975AB8-2504-40FF-B99A-84214CA50205}" destId="{4DB92100-F4EE-4AE9-B6F9-8723DEF73026}" srcOrd="6" destOrd="0" presId="urn:microsoft.com/office/officeart/2005/8/layout/hList7"/>
    <dgm:cxn modelId="{DF2D7E92-C93A-4F94-82E4-7A6E3BCA9ACC}" type="presParOf" srcId="{4DB92100-F4EE-4AE9-B6F9-8723DEF73026}" destId="{881C262C-9CFF-4D13-8A73-9E15991C7A93}" srcOrd="0" destOrd="0" presId="urn:microsoft.com/office/officeart/2005/8/layout/hList7"/>
    <dgm:cxn modelId="{D41FA5A6-EFB8-418D-A8B1-0FFFC17B3B3F}" type="presParOf" srcId="{4DB92100-F4EE-4AE9-B6F9-8723DEF73026}" destId="{986BDAB8-7929-40BB-8655-76F65EA78D36}" srcOrd="1" destOrd="0" presId="urn:microsoft.com/office/officeart/2005/8/layout/hList7"/>
    <dgm:cxn modelId="{863ECA0F-11E5-4248-9178-C3208DB0DD05}" type="presParOf" srcId="{4DB92100-F4EE-4AE9-B6F9-8723DEF73026}" destId="{C13DA7D1-FDF2-4D8A-B9C7-B534B1DBC383}" srcOrd="2" destOrd="0" presId="urn:microsoft.com/office/officeart/2005/8/layout/hList7"/>
    <dgm:cxn modelId="{41072C4C-9ADD-4EF7-AE61-1AFB602B477E}" type="presParOf" srcId="{4DB92100-F4EE-4AE9-B6F9-8723DEF73026}" destId="{37E2E6B2-FB30-4C53-B023-82E76F2FBB4F}" srcOrd="3" destOrd="0" presId="urn:microsoft.com/office/officeart/2005/8/layout/hList7"/>
    <dgm:cxn modelId="{380E1C00-60EA-400C-98EC-8F65B6D3E840}" type="presParOf" srcId="{26975AB8-2504-40FF-B99A-84214CA50205}" destId="{6AD55897-697D-4F4E-B1FE-C3F1EA439D25}" srcOrd="7" destOrd="0" presId="urn:microsoft.com/office/officeart/2005/8/layout/hList7"/>
    <dgm:cxn modelId="{A037832D-B4CE-4AED-BA8B-3A3E8030945E}" type="presParOf" srcId="{26975AB8-2504-40FF-B99A-84214CA50205}" destId="{8103EBD5-BDDD-4B67-B56D-C601476FCA91}" srcOrd="8" destOrd="0" presId="urn:microsoft.com/office/officeart/2005/8/layout/hList7"/>
    <dgm:cxn modelId="{54CDE428-9DE9-4B5F-BF9A-BBAB4A5AAA9E}" type="presParOf" srcId="{8103EBD5-BDDD-4B67-B56D-C601476FCA91}" destId="{DB14EACC-6BEE-4BF8-8957-4B52CF53C2F5}" srcOrd="0" destOrd="0" presId="urn:microsoft.com/office/officeart/2005/8/layout/hList7"/>
    <dgm:cxn modelId="{1652B6CF-4119-4DB6-B16A-1E5125E3C720}" type="presParOf" srcId="{8103EBD5-BDDD-4B67-B56D-C601476FCA91}" destId="{F797F866-E58F-4E50-A3D7-63DA1677585E}" srcOrd="1" destOrd="0" presId="urn:microsoft.com/office/officeart/2005/8/layout/hList7"/>
    <dgm:cxn modelId="{756DC716-FBD0-4503-8F59-F01F80134AB5}" type="presParOf" srcId="{8103EBD5-BDDD-4B67-B56D-C601476FCA91}" destId="{92A3D71A-29B4-49B0-8E2F-E8E555A4E3D9}" srcOrd="2" destOrd="0" presId="urn:microsoft.com/office/officeart/2005/8/layout/hList7"/>
    <dgm:cxn modelId="{AF57833E-A7A3-47A4-A7F3-90CAE5B6D038}" type="presParOf" srcId="{8103EBD5-BDDD-4B67-B56D-C601476FCA91}" destId="{9E947112-7368-4483-87D2-F22AA9BE10B0}" srcOrd="3" destOrd="0" presId="urn:microsoft.com/office/officeart/2005/8/layout/hList7"/>
    <dgm:cxn modelId="{E9872F82-B579-40C3-98C9-0D7322DBE5F4}" type="presParOf" srcId="{26975AB8-2504-40FF-B99A-84214CA50205}" destId="{E5566236-0E4F-4955-9CB2-B855E1AE7D08}" srcOrd="9" destOrd="0" presId="urn:microsoft.com/office/officeart/2005/8/layout/hList7"/>
    <dgm:cxn modelId="{058785A6-57C7-40DD-9B6B-13903EA3345A}" type="presParOf" srcId="{26975AB8-2504-40FF-B99A-84214CA50205}" destId="{E85286AD-BC02-41D8-874A-9B032E1A58A2}" srcOrd="10" destOrd="0" presId="urn:microsoft.com/office/officeart/2005/8/layout/hList7"/>
    <dgm:cxn modelId="{096EAE0A-E35F-4246-B04D-E5168A378E86}" type="presParOf" srcId="{E85286AD-BC02-41D8-874A-9B032E1A58A2}" destId="{D2F73A4B-BAC1-4474-9FBF-0918F4A3150A}" srcOrd="0" destOrd="0" presId="urn:microsoft.com/office/officeart/2005/8/layout/hList7"/>
    <dgm:cxn modelId="{000A14CA-A783-4400-9E77-91BCEF3F03A6}" type="presParOf" srcId="{E85286AD-BC02-41D8-874A-9B032E1A58A2}" destId="{6C59AC5C-FC23-47AB-A5DF-E165CA82842D}" srcOrd="1" destOrd="0" presId="urn:microsoft.com/office/officeart/2005/8/layout/hList7"/>
    <dgm:cxn modelId="{FF78B57B-C702-4BA3-B14A-66CBD55EB4BD}" type="presParOf" srcId="{E85286AD-BC02-41D8-874A-9B032E1A58A2}" destId="{BB822ECF-7FE3-48E9-ABF7-857120BE66CB}" srcOrd="2" destOrd="0" presId="urn:microsoft.com/office/officeart/2005/8/layout/hList7"/>
    <dgm:cxn modelId="{2F027B9F-90D7-42E4-829B-C4BF6E55E396}" type="presParOf" srcId="{E85286AD-BC02-41D8-874A-9B032E1A58A2}" destId="{B2F42B88-CE99-4B89-94E8-40C5486F31ED}"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A24451-65A3-4DD2-9AC5-CB57974B799C}" type="doc">
      <dgm:prSet loTypeId="urn:microsoft.com/office/officeart/2005/8/layout/hList7" loCatId="list" qsTypeId="urn:microsoft.com/office/officeart/2005/8/quickstyle/simple3" qsCatId="simple" csTypeId="urn:microsoft.com/office/officeart/2005/8/colors/accent1_2" csCatId="accent1" phldr="1"/>
      <dgm:spPr/>
      <dgm:t>
        <a:bodyPr/>
        <a:lstStyle/>
        <a:p>
          <a:endParaRPr lang="en-US"/>
        </a:p>
      </dgm:t>
    </dgm:pt>
    <dgm:pt modelId="{3CE4A1E5-3C20-49AA-A777-FFCC96A13C3C}">
      <dgm:prSet phldrT="[Text]"/>
      <dgm:spPr/>
      <dgm:t>
        <a:bodyPr/>
        <a:lstStyle/>
        <a:p>
          <a:r>
            <a:rPr lang="en-US" b="1" dirty="0"/>
            <a:t>GitHub</a:t>
          </a:r>
          <a:endParaRPr lang="en-US" dirty="0"/>
        </a:p>
      </dgm:t>
    </dgm:pt>
    <dgm:pt modelId="{47813559-EC94-40D7-A822-28945ECEF021}" type="parTrans" cxnId="{A1C5E7A0-F3CD-4C90-A3CC-D84E19041EB0}">
      <dgm:prSet/>
      <dgm:spPr/>
      <dgm:t>
        <a:bodyPr/>
        <a:lstStyle/>
        <a:p>
          <a:endParaRPr lang="en-US"/>
        </a:p>
      </dgm:t>
    </dgm:pt>
    <dgm:pt modelId="{2F7FA6BC-AB7A-4343-9564-BC1D22A8C701}" type="sibTrans" cxnId="{A1C5E7A0-F3CD-4C90-A3CC-D84E19041EB0}">
      <dgm:prSet/>
      <dgm:spPr/>
      <dgm:t>
        <a:bodyPr/>
        <a:lstStyle/>
        <a:p>
          <a:endParaRPr lang="en-US"/>
        </a:p>
      </dgm:t>
    </dgm:pt>
    <dgm:pt modelId="{21152F4A-CF12-46FA-BDDD-CA6F80BB3E89}">
      <dgm:prSet phldrT="[Text]"/>
      <dgm:spPr/>
      <dgm:t>
        <a:bodyPr/>
        <a:lstStyle/>
        <a:p>
          <a:r>
            <a:rPr lang="en-US" b="1" dirty="0"/>
            <a:t>Text </a:t>
          </a:r>
          <a:r>
            <a:rPr lang="en-US" b="1" dirty="0" err="1"/>
            <a:t>Shortcode</a:t>
          </a:r>
          <a:endParaRPr lang="en-US" dirty="0"/>
        </a:p>
      </dgm:t>
    </dgm:pt>
    <dgm:pt modelId="{A2B40191-C82D-40C4-A8BF-FE0A49053979}" type="parTrans" cxnId="{CEE7C441-E3C1-4955-8813-0EEBE33B300A}">
      <dgm:prSet/>
      <dgm:spPr/>
      <dgm:t>
        <a:bodyPr/>
        <a:lstStyle/>
        <a:p>
          <a:endParaRPr lang="en-US"/>
        </a:p>
      </dgm:t>
    </dgm:pt>
    <dgm:pt modelId="{9CB5990F-182D-4C35-8702-233F3F71BF70}" type="sibTrans" cxnId="{CEE7C441-E3C1-4955-8813-0EEBE33B300A}">
      <dgm:prSet/>
      <dgm:spPr/>
      <dgm:t>
        <a:bodyPr/>
        <a:lstStyle/>
        <a:p>
          <a:endParaRPr lang="en-US"/>
        </a:p>
      </dgm:t>
    </dgm:pt>
    <dgm:pt modelId="{1486B056-7871-4F6C-B5AA-CCFD57B7E2B7}">
      <dgm:prSet phldrT="[Text]"/>
      <dgm:spPr/>
      <dgm:t>
        <a:bodyPr/>
        <a:lstStyle/>
        <a:p>
          <a:r>
            <a:rPr lang="en-US" b="1" dirty="0"/>
            <a:t>Postman</a:t>
          </a:r>
          <a:endParaRPr lang="en-US" dirty="0"/>
        </a:p>
      </dgm:t>
    </dgm:pt>
    <dgm:pt modelId="{18ECFEAF-D864-4C20-960D-5716D7C8DB49}" type="parTrans" cxnId="{197A4D3A-C158-4729-A9F9-E7404E969FC6}">
      <dgm:prSet/>
      <dgm:spPr/>
      <dgm:t>
        <a:bodyPr/>
        <a:lstStyle/>
        <a:p>
          <a:endParaRPr lang="en-US"/>
        </a:p>
      </dgm:t>
    </dgm:pt>
    <dgm:pt modelId="{16428225-E21C-4E08-BE12-664E17EEA8B1}" type="sibTrans" cxnId="{197A4D3A-C158-4729-A9F9-E7404E969FC6}">
      <dgm:prSet/>
      <dgm:spPr/>
      <dgm:t>
        <a:bodyPr/>
        <a:lstStyle/>
        <a:p>
          <a:endParaRPr lang="en-US"/>
        </a:p>
      </dgm:t>
    </dgm:pt>
    <dgm:pt modelId="{96C75F46-5939-4644-8426-95A9D9DA909E}">
      <dgm:prSet phldrT="[Text]"/>
      <dgm:spPr/>
      <dgm:t>
        <a:bodyPr/>
        <a:lstStyle/>
        <a:p>
          <a:r>
            <a:rPr lang="en-US" b="1" dirty="0" err="1"/>
            <a:t>TestingWhiz</a:t>
          </a:r>
          <a:endParaRPr lang="en-US" dirty="0"/>
        </a:p>
      </dgm:t>
    </dgm:pt>
    <dgm:pt modelId="{367923E3-5934-44B2-95FA-A5449889CEE0}" type="parTrans" cxnId="{68C37902-559B-493A-94D0-DD6C149F7280}">
      <dgm:prSet/>
      <dgm:spPr/>
      <dgm:t>
        <a:bodyPr/>
        <a:lstStyle/>
        <a:p>
          <a:endParaRPr lang="en-US"/>
        </a:p>
      </dgm:t>
    </dgm:pt>
    <dgm:pt modelId="{DF681CAD-B3E4-4714-9E63-CB3EB6879140}" type="sibTrans" cxnId="{68C37902-559B-493A-94D0-DD6C149F7280}">
      <dgm:prSet/>
      <dgm:spPr/>
      <dgm:t>
        <a:bodyPr/>
        <a:lstStyle/>
        <a:p>
          <a:endParaRPr lang="en-US"/>
        </a:p>
      </dgm:t>
    </dgm:pt>
    <dgm:pt modelId="{00B068BC-F303-4A88-88FB-C8A96C73965C}">
      <dgm:prSet/>
      <dgm:spPr/>
      <dgm:t>
        <a:bodyPr/>
        <a:lstStyle/>
        <a:p>
          <a:r>
            <a:rPr lang="en-US" b="1" dirty="0" err="1"/>
            <a:t>Sahi</a:t>
          </a:r>
          <a:endParaRPr lang="en-US" dirty="0"/>
        </a:p>
      </dgm:t>
    </dgm:pt>
    <dgm:pt modelId="{57528D55-EC9A-4D21-9908-F2FB008E6A52}" type="parTrans" cxnId="{BA6A2981-2B2D-445C-9914-0E4C899BD08B}">
      <dgm:prSet/>
      <dgm:spPr/>
      <dgm:t>
        <a:bodyPr/>
        <a:lstStyle/>
        <a:p>
          <a:endParaRPr lang="en-US"/>
        </a:p>
      </dgm:t>
    </dgm:pt>
    <dgm:pt modelId="{5D10579C-F603-4EA1-95C0-16256442535A}" type="sibTrans" cxnId="{BA6A2981-2B2D-445C-9914-0E4C899BD08B}">
      <dgm:prSet/>
      <dgm:spPr/>
      <dgm:t>
        <a:bodyPr/>
        <a:lstStyle/>
        <a:p>
          <a:endParaRPr lang="en-US"/>
        </a:p>
      </dgm:t>
    </dgm:pt>
    <dgm:pt modelId="{606903ED-BE30-49D3-A208-F4CD5DEE49D1}">
      <dgm:prSet/>
      <dgm:spPr/>
      <dgm:t>
        <a:bodyPr/>
        <a:lstStyle/>
        <a:p>
          <a:r>
            <a:rPr lang="en-US" b="1" dirty="0" err="1"/>
            <a:t>Ranorex</a:t>
          </a:r>
          <a:endParaRPr lang="en-US" dirty="0"/>
        </a:p>
      </dgm:t>
    </dgm:pt>
    <dgm:pt modelId="{0CC79758-83A4-4DE6-B7A7-0A5015693703}" type="parTrans" cxnId="{FD4818C6-AA5D-425F-81BB-B54147C8E50E}">
      <dgm:prSet/>
      <dgm:spPr/>
      <dgm:t>
        <a:bodyPr/>
        <a:lstStyle/>
        <a:p>
          <a:endParaRPr lang="en-US"/>
        </a:p>
      </dgm:t>
    </dgm:pt>
    <dgm:pt modelId="{2C1BAC2A-BF20-4675-9B1E-FDA48C2B7B39}" type="sibTrans" cxnId="{FD4818C6-AA5D-425F-81BB-B54147C8E50E}">
      <dgm:prSet/>
      <dgm:spPr/>
      <dgm:t>
        <a:bodyPr/>
        <a:lstStyle/>
        <a:p>
          <a:endParaRPr lang="en-US"/>
        </a:p>
      </dgm:t>
    </dgm:pt>
    <dgm:pt modelId="{5A4300DE-48E3-45D6-BCFE-5E1F4093CA08}" type="pres">
      <dgm:prSet presAssocID="{D8A24451-65A3-4DD2-9AC5-CB57974B799C}" presName="Name0" presStyleCnt="0">
        <dgm:presLayoutVars>
          <dgm:dir/>
          <dgm:resizeHandles val="exact"/>
        </dgm:presLayoutVars>
      </dgm:prSet>
      <dgm:spPr/>
    </dgm:pt>
    <dgm:pt modelId="{0E82C4EE-4C40-4CEE-BB81-1F3F1F1AC126}" type="pres">
      <dgm:prSet presAssocID="{D8A24451-65A3-4DD2-9AC5-CB57974B799C}" presName="fgShape" presStyleLbl="fgShp" presStyleIdx="0" presStyleCnt="1"/>
      <dgm:spPr>
        <a:solidFill>
          <a:schemeClr val="accent1"/>
        </a:solidFill>
      </dgm:spPr>
    </dgm:pt>
    <dgm:pt modelId="{BA3803B3-0C44-4438-A010-C0037FD1BB54}" type="pres">
      <dgm:prSet presAssocID="{D8A24451-65A3-4DD2-9AC5-CB57974B799C}" presName="linComp" presStyleCnt="0"/>
      <dgm:spPr/>
    </dgm:pt>
    <dgm:pt modelId="{AE8B3BD6-11EC-47E3-8FDE-53B111507508}" type="pres">
      <dgm:prSet presAssocID="{3CE4A1E5-3C20-49AA-A777-FFCC96A13C3C}" presName="compNode" presStyleCnt="0"/>
      <dgm:spPr/>
    </dgm:pt>
    <dgm:pt modelId="{5D31A5D0-50BA-4E6A-B03E-E12CA1686FFE}" type="pres">
      <dgm:prSet presAssocID="{3CE4A1E5-3C20-49AA-A777-FFCC96A13C3C}" presName="bkgdShape" presStyleLbl="node1" presStyleIdx="0" presStyleCnt="6" custLinFactNeighborY="-919"/>
      <dgm:spPr/>
    </dgm:pt>
    <dgm:pt modelId="{C635C847-EF60-4C42-908D-FAE4DA8FB718}" type="pres">
      <dgm:prSet presAssocID="{3CE4A1E5-3C20-49AA-A777-FFCC96A13C3C}" presName="nodeTx" presStyleLbl="node1" presStyleIdx="0" presStyleCnt="6">
        <dgm:presLayoutVars>
          <dgm:bulletEnabled val="1"/>
        </dgm:presLayoutVars>
      </dgm:prSet>
      <dgm:spPr/>
    </dgm:pt>
    <dgm:pt modelId="{548AA373-F1AA-44F4-8BB6-72287B2ECA57}" type="pres">
      <dgm:prSet presAssocID="{3CE4A1E5-3C20-49AA-A777-FFCC96A13C3C}" presName="invisiNode" presStyleLbl="node1" presStyleIdx="0" presStyleCnt="6"/>
      <dgm:spPr/>
    </dgm:pt>
    <dgm:pt modelId="{710CBA6F-7EFC-416D-85EB-803A197635A5}" type="pres">
      <dgm:prSet presAssocID="{3CE4A1E5-3C20-49AA-A777-FFCC96A13C3C}" presName="imagNode" presStyleLbl="fgImgPlace1" presStyleIdx="0" presStyleCnt="6" custScaleX="225156" custScaleY="132445" custLinFactY="-11823" custLinFactNeighborX="685" custLinFactNeighborY="-100000"/>
      <dgm:spPr>
        <a:blipFill dpi="0" rotWithShape="1">
          <a:blip xmlns:r="http://schemas.openxmlformats.org/officeDocument/2006/relationships" r:embed="rId1" cstate="print"/>
          <a:srcRect/>
          <a:stretch>
            <a:fillRect l="14706" t="15000" r="14706" b="15000"/>
          </a:stretch>
        </a:blipFill>
      </dgm:spPr>
    </dgm:pt>
    <dgm:pt modelId="{0F7469AD-EC1C-4B97-A482-141A80AC9FF1}" type="pres">
      <dgm:prSet presAssocID="{2F7FA6BC-AB7A-4343-9564-BC1D22A8C701}" presName="sibTrans" presStyleLbl="sibTrans2D1" presStyleIdx="0" presStyleCnt="0"/>
      <dgm:spPr/>
    </dgm:pt>
    <dgm:pt modelId="{8612F3DD-4782-4477-BC41-DFDFAD338D01}" type="pres">
      <dgm:prSet presAssocID="{21152F4A-CF12-46FA-BDDD-CA6F80BB3E89}" presName="compNode" presStyleCnt="0"/>
      <dgm:spPr/>
    </dgm:pt>
    <dgm:pt modelId="{0A4E8D53-0B95-4BF8-A204-E2727842FDB9}" type="pres">
      <dgm:prSet presAssocID="{21152F4A-CF12-46FA-BDDD-CA6F80BB3E89}" presName="bkgdShape" presStyleLbl="node1" presStyleIdx="1" presStyleCnt="6"/>
      <dgm:spPr/>
    </dgm:pt>
    <dgm:pt modelId="{B86F9E1B-5615-4EA2-B823-D0C983A41D5A}" type="pres">
      <dgm:prSet presAssocID="{21152F4A-CF12-46FA-BDDD-CA6F80BB3E89}" presName="nodeTx" presStyleLbl="node1" presStyleIdx="1" presStyleCnt="6">
        <dgm:presLayoutVars>
          <dgm:bulletEnabled val="1"/>
        </dgm:presLayoutVars>
      </dgm:prSet>
      <dgm:spPr/>
    </dgm:pt>
    <dgm:pt modelId="{308D39E0-F28B-4CE7-8093-335597C3F677}" type="pres">
      <dgm:prSet presAssocID="{21152F4A-CF12-46FA-BDDD-CA6F80BB3E89}" presName="invisiNode" presStyleLbl="node1" presStyleIdx="1" presStyleCnt="6"/>
      <dgm:spPr/>
    </dgm:pt>
    <dgm:pt modelId="{E489B0CE-9A66-48F0-8476-51DB1E5B9BFD}" type="pres">
      <dgm:prSet presAssocID="{21152F4A-CF12-46FA-BDDD-CA6F80BB3E89}" presName="imagNode" presStyleLbl="fgImgPlace1" presStyleIdx="1" presStyleCnt="6" custScaleX="225156" custScaleY="132445" custLinFactY="-11373" custLinFactNeighborY="-100000"/>
      <dgm:spPr>
        <a:blipFill dpi="0" rotWithShape="1">
          <a:blip xmlns:r="http://schemas.openxmlformats.org/officeDocument/2006/relationships" r:embed="rId2"/>
          <a:srcRect/>
          <a:stretch>
            <a:fillRect t="-30000" b="-30000"/>
          </a:stretch>
        </a:blipFill>
      </dgm:spPr>
    </dgm:pt>
    <dgm:pt modelId="{5E1A2A9C-E0A9-4311-A67B-DABA3D63F114}" type="pres">
      <dgm:prSet presAssocID="{9CB5990F-182D-4C35-8702-233F3F71BF70}" presName="sibTrans" presStyleLbl="sibTrans2D1" presStyleIdx="0" presStyleCnt="0"/>
      <dgm:spPr/>
    </dgm:pt>
    <dgm:pt modelId="{A7EC069D-8D05-4804-9702-4F7388BA603A}" type="pres">
      <dgm:prSet presAssocID="{1486B056-7871-4F6C-B5AA-CCFD57B7E2B7}" presName="compNode" presStyleCnt="0"/>
      <dgm:spPr/>
    </dgm:pt>
    <dgm:pt modelId="{52B52BA8-504A-489B-9ADF-D4142E041B6B}" type="pres">
      <dgm:prSet presAssocID="{1486B056-7871-4F6C-B5AA-CCFD57B7E2B7}" presName="bkgdShape" presStyleLbl="node1" presStyleIdx="2" presStyleCnt="6"/>
      <dgm:spPr/>
    </dgm:pt>
    <dgm:pt modelId="{0B9D5491-24AB-4958-9B95-36E77FE17C27}" type="pres">
      <dgm:prSet presAssocID="{1486B056-7871-4F6C-B5AA-CCFD57B7E2B7}" presName="nodeTx" presStyleLbl="node1" presStyleIdx="2" presStyleCnt="6">
        <dgm:presLayoutVars>
          <dgm:bulletEnabled val="1"/>
        </dgm:presLayoutVars>
      </dgm:prSet>
      <dgm:spPr/>
    </dgm:pt>
    <dgm:pt modelId="{69A8DFC0-D276-495C-9227-F14EB46BCBA6}" type="pres">
      <dgm:prSet presAssocID="{1486B056-7871-4F6C-B5AA-CCFD57B7E2B7}" presName="invisiNode" presStyleLbl="node1" presStyleIdx="2" presStyleCnt="6"/>
      <dgm:spPr/>
    </dgm:pt>
    <dgm:pt modelId="{496D9A29-7159-46FB-ADA3-AF1C7A0F0D7A}" type="pres">
      <dgm:prSet presAssocID="{1486B056-7871-4F6C-B5AA-CCFD57B7E2B7}" presName="imagNode" presStyleLbl="fgImgPlace1" presStyleIdx="2" presStyleCnt="6" custScaleX="225156" custScaleY="132445" custLinFactY="-11373" custLinFactNeighborY="-100000"/>
      <dgm:spPr>
        <a:blipFill dpi="0" rotWithShape="1">
          <a:blip xmlns:r="http://schemas.openxmlformats.org/officeDocument/2006/relationships" r:embed="rId3"/>
          <a:srcRect/>
          <a:stretch>
            <a:fillRect l="2941" r="2941"/>
          </a:stretch>
        </a:blipFill>
      </dgm:spPr>
    </dgm:pt>
    <dgm:pt modelId="{6EC2F0E2-90A7-49E5-A9C0-C57F66C349DF}" type="pres">
      <dgm:prSet presAssocID="{16428225-E21C-4E08-BE12-664E17EEA8B1}" presName="sibTrans" presStyleLbl="sibTrans2D1" presStyleIdx="0" presStyleCnt="0"/>
      <dgm:spPr/>
    </dgm:pt>
    <dgm:pt modelId="{036871D2-077E-4FC5-BDCA-B5904E66EA8A}" type="pres">
      <dgm:prSet presAssocID="{96C75F46-5939-4644-8426-95A9D9DA909E}" presName="compNode" presStyleCnt="0"/>
      <dgm:spPr/>
    </dgm:pt>
    <dgm:pt modelId="{147E886C-8B71-426A-9FDE-0BC10ED07AD5}" type="pres">
      <dgm:prSet presAssocID="{96C75F46-5939-4644-8426-95A9D9DA909E}" presName="bkgdShape" presStyleLbl="node1" presStyleIdx="3" presStyleCnt="6"/>
      <dgm:spPr/>
    </dgm:pt>
    <dgm:pt modelId="{3A52EC9F-949A-402F-8B63-22DB8130AF02}" type="pres">
      <dgm:prSet presAssocID="{96C75F46-5939-4644-8426-95A9D9DA909E}" presName="nodeTx" presStyleLbl="node1" presStyleIdx="3" presStyleCnt="6">
        <dgm:presLayoutVars>
          <dgm:bulletEnabled val="1"/>
        </dgm:presLayoutVars>
      </dgm:prSet>
      <dgm:spPr/>
    </dgm:pt>
    <dgm:pt modelId="{4802CF1A-C415-4587-BE47-C6CB4BB2D5F6}" type="pres">
      <dgm:prSet presAssocID="{96C75F46-5939-4644-8426-95A9D9DA909E}" presName="invisiNode" presStyleLbl="node1" presStyleIdx="3" presStyleCnt="6"/>
      <dgm:spPr/>
    </dgm:pt>
    <dgm:pt modelId="{74916840-AAA6-4130-8381-85216AAAD86B}" type="pres">
      <dgm:prSet presAssocID="{96C75F46-5939-4644-8426-95A9D9DA909E}" presName="imagNode" presStyleLbl="fgImgPlace1" presStyleIdx="3" presStyleCnt="6" custScaleX="225156" custScaleY="132445" custLinFactY="-11373" custLinFactNeighborY="-100000"/>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5882" t="20000" r="5882" b="20000"/>
          </a:stretch>
        </a:blipFill>
      </dgm:spPr>
    </dgm:pt>
    <dgm:pt modelId="{7A51EF75-F15A-4B5E-BC34-9380FF82AA2E}" type="pres">
      <dgm:prSet presAssocID="{DF681CAD-B3E4-4714-9E63-CB3EB6879140}" presName="sibTrans" presStyleLbl="sibTrans2D1" presStyleIdx="0" presStyleCnt="0"/>
      <dgm:spPr/>
    </dgm:pt>
    <dgm:pt modelId="{B249F0AD-DE9A-45CD-B0B7-73A2FE491E8C}" type="pres">
      <dgm:prSet presAssocID="{00B068BC-F303-4A88-88FB-C8A96C73965C}" presName="compNode" presStyleCnt="0"/>
      <dgm:spPr/>
    </dgm:pt>
    <dgm:pt modelId="{1F3FEB47-A0E7-4EFC-ADDD-E4C98A1FAC58}" type="pres">
      <dgm:prSet presAssocID="{00B068BC-F303-4A88-88FB-C8A96C73965C}" presName="bkgdShape" presStyleLbl="node1" presStyleIdx="4" presStyleCnt="6"/>
      <dgm:spPr/>
    </dgm:pt>
    <dgm:pt modelId="{06748797-F757-4DCC-B458-3E711209A82B}" type="pres">
      <dgm:prSet presAssocID="{00B068BC-F303-4A88-88FB-C8A96C73965C}" presName="nodeTx" presStyleLbl="node1" presStyleIdx="4" presStyleCnt="6">
        <dgm:presLayoutVars>
          <dgm:bulletEnabled val="1"/>
        </dgm:presLayoutVars>
      </dgm:prSet>
      <dgm:spPr/>
    </dgm:pt>
    <dgm:pt modelId="{4510E99A-1B10-4909-A18F-A498D9582D2A}" type="pres">
      <dgm:prSet presAssocID="{00B068BC-F303-4A88-88FB-C8A96C73965C}" presName="invisiNode" presStyleLbl="node1" presStyleIdx="4" presStyleCnt="6"/>
      <dgm:spPr/>
    </dgm:pt>
    <dgm:pt modelId="{A9782670-D046-4859-9F1E-C1E3EF905745}" type="pres">
      <dgm:prSet presAssocID="{00B068BC-F303-4A88-88FB-C8A96C73965C}" presName="imagNode" presStyleLbl="fgImgPlace1" presStyleIdx="4" presStyleCnt="6" custScaleX="225156" custScaleY="132445" custLinFactY="-11373" custLinFactNeighborY="-100000"/>
      <dgm:spPr>
        <a:blipFill dpi="0" rotWithShape="1">
          <a:blip xmlns:r="http://schemas.openxmlformats.org/officeDocument/2006/relationships" r:embed="rId5"/>
          <a:srcRect/>
          <a:stretch>
            <a:fillRect t="-15000" b="-15000"/>
          </a:stretch>
        </a:blipFill>
      </dgm:spPr>
    </dgm:pt>
    <dgm:pt modelId="{6E091134-4F33-469B-A7C0-7E8E88E36D55}" type="pres">
      <dgm:prSet presAssocID="{5D10579C-F603-4EA1-95C0-16256442535A}" presName="sibTrans" presStyleLbl="sibTrans2D1" presStyleIdx="0" presStyleCnt="0"/>
      <dgm:spPr/>
    </dgm:pt>
    <dgm:pt modelId="{CB747D9E-2F38-4FA3-9ADE-957411EB1303}" type="pres">
      <dgm:prSet presAssocID="{606903ED-BE30-49D3-A208-F4CD5DEE49D1}" presName="compNode" presStyleCnt="0"/>
      <dgm:spPr/>
    </dgm:pt>
    <dgm:pt modelId="{229FB1D8-2A1E-4DF1-AD6C-F55F632F5DAB}" type="pres">
      <dgm:prSet presAssocID="{606903ED-BE30-49D3-A208-F4CD5DEE49D1}" presName="bkgdShape" presStyleLbl="node1" presStyleIdx="5" presStyleCnt="6"/>
      <dgm:spPr/>
    </dgm:pt>
    <dgm:pt modelId="{A01DE67E-4CC1-4C20-AABB-9CE64E8023FD}" type="pres">
      <dgm:prSet presAssocID="{606903ED-BE30-49D3-A208-F4CD5DEE49D1}" presName="nodeTx" presStyleLbl="node1" presStyleIdx="5" presStyleCnt="6">
        <dgm:presLayoutVars>
          <dgm:bulletEnabled val="1"/>
        </dgm:presLayoutVars>
      </dgm:prSet>
      <dgm:spPr/>
    </dgm:pt>
    <dgm:pt modelId="{75BB056A-B6A0-4B0A-BC58-8750850EA4C6}" type="pres">
      <dgm:prSet presAssocID="{606903ED-BE30-49D3-A208-F4CD5DEE49D1}" presName="invisiNode" presStyleLbl="node1" presStyleIdx="5" presStyleCnt="6"/>
      <dgm:spPr/>
    </dgm:pt>
    <dgm:pt modelId="{C50FB3AA-414E-4AF7-9B5D-2821D7F8FFE4}" type="pres">
      <dgm:prSet presAssocID="{606903ED-BE30-49D3-A208-F4CD5DEE49D1}" presName="imagNode" presStyleLbl="fgImgPlace1" presStyleIdx="5" presStyleCnt="6" custScaleX="225156" custScaleY="132445" custLinFactY="-11373" custLinFactNeighborY="-100000"/>
      <dgm:spPr>
        <a:blipFill dpi="0" rotWithShape="1">
          <a:blip xmlns:r="http://schemas.openxmlformats.org/officeDocument/2006/relationships" r:embed="rId6"/>
          <a:srcRect/>
          <a:stretch>
            <a:fillRect l="5882" t="5000" r="5882" b="5000"/>
          </a:stretch>
        </a:blipFill>
      </dgm:spPr>
    </dgm:pt>
  </dgm:ptLst>
  <dgm:cxnLst>
    <dgm:cxn modelId="{68C37902-559B-493A-94D0-DD6C149F7280}" srcId="{D8A24451-65A3-4DD2-9AC5-CB57974B799C}" destId="{96C75F46-5939-4644-8426-95A9D9DA909E}" srcOrd="3" destOrd="0" parTransId="{367923E3-5934-44B2-95FA-A5449889CEE0}" sibTransId="{DF681CAD-B3E4-4714-9E63-CB3EB6879140}"/>
    <dgm:cxn modelId="{197A4D3A-C158-4729-A9F9-E7404E969FC6}" srcId="{D8A24451-65A3-4DD2-9AC5-CB57974B799C}" destId="{1486B056-7871-4F6C-B5AA-CCFD57B7E2B7}" srcOrd="2" destOrd="0" parTransId="{18ECFEAF-D864-4C20-960D-5716D7C8DB49}" sibTransId="{16428225-E21C-4E08-BE12-664E17EEA8B1}"/>
    <dgm:cxn modelId="{CEE7C441-E3C1-4955-8813-0EEBE33B300A}" srcId="{D8A24451-65A3-4DD2-9AC5-CB57974B799C}" destId="{21152F4A-CF12-46FA-BDDD-CA6F80BB3E89}" srcOrd="1" destOrd="0" parTransId="{A2B40191-C82D-40C4-A8BF-FE0A49053979}" sibTransId="{9CB5990F-182D-4C35-8702-233F3F71BF70}"/>
    <dgm:cxn modelId="{3BD62A43-36F3-4A57-AED8-F474582E91A8}" type="presOf" srcId="{21152F4A-CF12-46FA-BDDD-CA6F80BB3E89}" destId="{B86F9E1B-5615-4EA2-B823-D0C983A41D5A}" srcOrd="1" destOrd="0" presId="urn:microsoft.com/office/officeart/2005/8/layout/hList7"/>
    <dgm:cxn modelId="{0F100368-96C0-4928-A209-D9EFBC55A9F0}" type="presOf" srcId="{3CE4A1E5-3C20-49AA-A777-FFCC96A13C3C}" destId="{C635C847-EF60-4C42-908D-FAE4DA8FB718}" srcOrd="1" destOrd="0" presId="urn:microsoft.com/office/officeart/2005/8/layout/hList7"/>
    <dgm:cxn modelId="{AED14A6A-C6CE-474E-B594-2C7C0CAD999E}" type="presOf" srcId="{16428225-E21C-4E08-BE12-664E17EEA8B1}" destId="{6EC2F0E2-90A7-49E5-A9C0-C57F66C349DF}" srcOrd="0" destOrd="0" presId="urn:microsoft.com/office/officeart/2005/8/layout/hList7"/>
    <dgm:cxn modelId="{F90C7271-FAB8-4EB5-95AA-CC7CDBD0E5D3}" type="presOf" srcId="{D8A24451-65A3-4DD2-9AC5-CB57974B799C}" destId="{5A4300DE-48E3-45D6-BCFE-5E1F4093CA08}" srcOrd="0" destOrd="0" presId="urn:microsoft.com/office/officeart/2005/8/layout/hList7"/>
    <dgm:cxn modelId="{B54C9373-4558-4889-BEEC-3A4AB5E08D50}" type="presOf" srcId="{2F7FA6BC-AB7A-4343-9564-BC1D22A8C701}" destId="{0F7469AD-EC1C-4B97-A482-141A80AC9FF1}" srcOrd="0" destOrd="0" presId="urn:microsoft.com/office/officeart/2005/8/layout/hList7"/>
    <dgm:cxn modelId="{488FBE7E-689F-4709-BBB2-FCD95F01CBA0}" type="presOf" srcId="{1486B056-7871-4F6C-B5AA-CCFD57B7E2B7}" destId="{0B9D5491-24AB-4958-9B95-36E77FE17C27}" srcOrd="1" destOrd="0" presId="urn:microsoft.com/office/officeart/2005/8/layout/hList7"/>
    <dgm:cxn modelId="{BA6A2981-2B2D-445C-9914-0E4C899BD08B}" srcId="{D8A24451-65A3-4DD2-9AC5-CB57974B799C}" destId="{00B068BC-F303-4A88-88FB-C8A96C73965C}" srcOrd="4" destOrd="0" parTransId="{57528D55-EC9A-4D21-9908-F2FB008E6A52}" sibTransId="{5D10579C-F603-4EA1-95C0-16256442535A}"/>
    <dgm:cxn modelId="{1EF8EE87-93CE-4853-AFAF-8D19FD2AE4A5}" type="presOf" srcId="{96C75F46-5939-4644-8426-95A9D9DA909E}" destId="{147E886C-8B71-426A-9FDE-0BC10ED07AD5}" srcOrd="0" destOrd="0" presId="urn:microsoft.com/office/officeart/2005/8/layout/hList7"/>
    <dgm:cxn modelId="{199E788E-E99F-4DB9-BB86-8AD2E0C57D4D}" type="presOf" srcId="{5D10579C-F603-4EA1-95C0-16256442535A}" destId="{6E091134-4F33-469B-A7C0-7E8E88E36D55}" srcOrd="0" destOrd="0" presId="urn:microsoft.com/office/officeart/2005/8/layout/hList7"/>
    <dgm:cxn modelId="{F1141B92-E284-406E-9D5A-19E05AEEC5DC}" type="presOf" srcId="{1486B056-7871-4F6C-B5AA-CCFD57B7E2B7}" destId="{52B52BA8-504A-489B-9ADF-D4142E041B6B}" srcOrd="0" destOrd="0" presId="urn:microsoft.com/office/officeart/2005/8/layout/hList7"/>
    <dgm:cxn modelId="{BDE48A9D-5AB4-4114-88C4-88DA8FEB10F3}" type="presOf" srcId="{00B068BC-F303-4A88-88FB-C8A96C73965C}" destId="{06748797-F757-4DCC-B458-3E711209A82B}" srcOrd="1" destOrd="0" presId="urn:microsoft.com/office/officeart/2005/8/layout/hList7"/>
    <dgm:cxn modelId="{A1C5E7A0-F3CD-4C90-A3CC-D84E19041EB0}" srcId="{D8A24451-65A3-4DD2-9AC5-CB57974B799C}" destId="{3CE4A1E5-3C20-49AA-A777-FFCC96A13C3C}" srcOrd="0" destOrd="0" parTransId="{47813559-EC94-40D7-A822-28945ECEF021}" sibTransId="{2F7FA6BC-AB7A-4343-9564-BC1D22A8C701}"/>
    <dgm:cxn modelId="{BE6859AB-539C-473A-9A17-507AEDF67725}" type="presOf" srcId="{606903ED-BE30-49D3-A208-F4CD5DEE49D1}" destId="{A01DE67E-4CC1-4C20-AABB-9CE64E8023FD}" srcOrd="1" destOrd="0" presId="urn:microsoft.com/office/officeart/2005/8/layout/hList7"/>
    <dgm:cxn modelId="{A6366BBD-9902-4EF0-B777-3B0B2F8A236E}" type="presOf" srcId="{21152F4A-CF12-46FA-BDDD-CA6F80BB3E89}" destId="{0A4E8D53-0B95-4BF8-A204-E2727842FDB9}" srcOrd="0" destOrd="0" presId="urn:microsoft.com/office/officeart/2005/8/layout/hList7"/>
    <dgm:cxn modelId="{FD4818C6-AA5D-425F-81BB-B54147C8E50E}" srcId="{D8A24451-65A3-4DD2-9AC5-CB57974B799C}" destId="{606903ED-BE30-49D3-A208-F4CD5DEE49D1}" srcOrd="5" destOrd="0" parTransId="{0CC79758-83A4-4DE6-B7A7-0A5015693703}" sibTransId="{2C1BAC2A-BF20-4675-9B1E-FDA48C2B7B39}"/>
    <dgm:cxn modelId="{2E79B2C7-9664-49B8-93BA-2CC5FF3D0C89}" type="presOf" srcId="{96C75F46-5939-4644-8426-95A9D9DA909E}" destId="{3A52EC9F-949A-402F-8B63-22DB8130AF02}" srcOrd="1" destOrd="0" presId="urn:microsoft.com/office/officeart/2005/8/layout/hList7"/>
    <dgm:cxn modelId="{AA470ECE-02D1-40D5-A948-682114F1893B}" type="presOf" srcId="{DF681CAD-B3E4-4714-9E63-CB3EB6879140}" destId="{7A51EF75-F15A-4B5E-BC34-9380FF82AA2E}" srcOrd="0" destOrd="0" presId="urn:microsoft.com/office/officeart/2005/8/layout/hList7"/>
    <dgm:cxn modelId="{A30155D0-9EAE-4243-9A8A-E8B6D4F0DE02}" type="presOf" srcId="{00B068BC-F303-4A88-88FB-C8A96C73965C}" destId="{1F3FEB47-A0E7-4EFC-ADDD-E4C98A1FAC58}" srcOrd="0" destOrd="0" presId="urn:microsoft.com/office/officeart/2005/8/layout/hList7"/>
    <dgm:cxn modelId="{31C012E2-3928-4BB4-892F-2A16B19E938E}" type="presOf" srcId="{606903ED-BE30-49D3-A208-F4CD5DEE49D1}" destId="{229FB1D8-2A1E-4DF1-AD6C-F55F632F5DAB}" srcOrd="0" destOrd="0" presId="urn:microsoft.com/office/officeart/2005/8/layout/hList7"/>
    <dgm:cxn modelId="{AF6CC6E9-AC19-4EC9-BA0C-D80067A741BC}" type="presOf" srcId="{9CB5990F-182D-4C35-8702-233F3F71BF70}" destId="{5E1A2A9C-E0A9-4311-A67B-DABA3D63F114}" srcOrd="0" destOrd="0" presId="urn:microsoft.com/office/officeart/2005/8/layout/hList7"/>
    <dgm:cxn modelId="{7CA3AEEE-C2A3-4DA2-8EEE-463173131D22}" type="presOf" srcId="{3CE4A1E5-3C20-49AA-A777-FFCC96A13C3C}" destId="{5D31A5D0-50BA-4E6A-B03E-E12CA1686FFE}" srcOrd="0" destOrd="0" presId="urn:microsoft.com/office/officeart/2005/8/layout/hList7"/>
    <dgm:cxn modelId="{552DC7CF-1816-4D99-807C-D3DE9A62CD4A}" type="presParOf" srcId="{5A4300DE-48E3-45D6-BCFE-5E1F4093CA08}" destId="{0E82C4EE-4C40-4CEE-BB81-1F3F1F1AC126}" srcOrd="0" destOrd="0" presId="urn:microsoft.com/office/officeart/2005/8/layout/hList7"/>
    <dgm:cxn modelId="{7490C3BC-2709-468B-B8A3-3D4D6E78B129}" type="presParOf" srcId="{5A4300DE-48E3-45D6-BCFE-5E1F4093CA08}" destId="{BA3803B3-0C44-4438-A010-C0037FD1BB54}" srcOrd="1" destOrd="0" presId="urn:microsoft.com/office/officeart/2005/8/layout/hList7"/>
    <dgm:cxn modelId="{BBCAE17B-AFF4-4746-8699-C05FBE80C8B7}" type="presParOf" srcId="{BA3803B3-0C44-4438-A010-C0037FD1BB54}" destId="{AE8B3BD6-11EC-47E3-8FDE-53B111507508}" srcOrd="0" destOrd="0" presId="urn:microsoft.com/office/officeart/2005/8/layout/hList7"/>
    <dgm:cxn modelId="{D6D3C615-2B28-4B85-ACA6-21564EF38C0D}" type="presParOf" srcId="{AE8B3BD6-11EC-47E3-8FDE-53B111507508}" destId="{5D31A5D0-50BA-4E6A-B03E-E12CA1686FFE}" srcOrd="0" destOrd="0" presId="urn:microsoft.com/office/officeart/2005/8/layout/hList7"/>
    <dgm:cxn modelId="{D9AAB833-2299-4B69-8AA8-E33D41A36C52}" type="presParOf" srcId="{AE8B3BD6-11EC-47E3-8FDE-53B111507508}" destId="{C635C847-EF60-4C42-908D-FAE4DA8FB718}" srcOrd="1" destOrd="0" presId="urn:microsoft.com/office/officeart/2005/8/layout/hList7"/>
    <dgm:cxn modelId="{ADEC05DB-6DA6-4D84-A8DD-37021B95B6D7}" type="presParOf" srcId="{AE8B3BD6-11EC-47E3-8FDE-53B111507508}" destId="{548AA373-F1AA-44F4-8BB6-72287B2ECA57}" srcOrd="2" destOrd="0" presId="urn:microsoft.com/office/officeart/2005/8/layout/hList7"/>
    <dgm:cxn modelId="{95347851-19CE-412C-8D6D-8CCCE6250299}" type="presParOf" srcId="{AE8B3BD6-11EC-47E3-8FDE-53B111507508}" destId="{710CBA6F-7EFC-416D-85EB-803A197635A5}" srcOrd="3" destOrd="0" presId="urn:microsoft.com/office/officeart/2005/8/layout/hList7"/>
    <dgm:cxn modelId="{AC18F62B-FAB4-4090-85D6-D69465F1A272}" type="presParOf" srcId="{BA3803B3-0C44-4438-A010-C0037FD1BB54}" destId="{0F7469AD-EC1C-4B97-A482-141A80AC9FF1}" srcOrd="1" destOrd="0" presId="urn:microsoft.com/office/officeart/2005/8/layout/hList7"/>
    <dgm:cxn modelId="{5110AC14-1A7A-4FFD-A989-1DA88D00F2C1}" type="presParOf" srcId="{BA3803B3-0C44-4438-A010-C0037FD1BB54}" destId="{8612F3DD-4782-4477-BC41-DFDFAD338D01}" srcOrd="2" destOrd="0" presId="urn:microsoft.com/office/officeart/2005/8/layout/hList7"/>
    <dgm:cxn modelId="{3B9DFBE1-EE23-4416-A850-DD44D0633100}" type="presParOf" srcId="{8612F3DD-4782-4477-BC41-DFDFAD338D01}" destId="{0A4E8D53-0B95-4BF8-A204-E2727842FDB9}" srcOrd="0" destOrd="0" presId="urn:microsoft.com/office/officeart/2005/8/layout/hList7"/>
    <dgm:cxn modelId="{4B3ABC4C-4CE1-488C-8955-37BBF0695AEF}" type="presParOf" srcId="{8612F3DD-4782-4477-BC41-DFDFAD338D01}" destId="{B86F9E1B-5615-4EA2-B823-D0C983A41D5A}" srcOrd="1" destOrd="0" presId="urn:microsoft.com/office/officeart/2005/8/layout/hList7"/>
    <dgm:cxn modelId="{19DBE620-1DE2-439A-BDFD-C59034496B6A}" type="presParOf" srcId="{8612F3DD-4782-4477-BC41-DFDFAD338D01}" destId="{308D39E0-F28B-4CE7-8093-335597C3F677}" srcOrd="2" destOrd="0" presId="urn:microsoft.com/office/officeart/2005/8/layout/hList7"/>
    <dgm:cxn modelId="{6211A2CE-8C1E-48D7-80CA-D7D4AE9C74ED}" type="presParOf" srcId="{8612F3DD-4782-4477-BC41-DFDFAD338D01}" destId="{E489B0CE-9A66-48F0-8476-51DB1E5B9BFD}" srcOrd="3" destOrd="0" presId="urn:microsoft.com/office/officeart/2005/8/layout/hList7"/>
    <dgm:cxn modelId="{778209E1-BE46-43E7-856A-746023E1AD35}" type="presParOf" srcId="{BA3803B3-0C44-4438-A010-C0037FD1BB54}" destId="{5E1A2A9C-E0A9-4311-A67B-DABA3D63F114}" srcOrd="3" destOrd="0" presId="urn:microsoft.com/office/officeart/2005/8/layout/hList7"/>
    <dgm:cxn modelId="{31DD9BAB-0C8A-45C6-A9E7-62A249B86E57}" type="presParOf" srcId="{BA3803B3-0C44-4438-A010-C0037FD1BB54}" destId="{A7EC069D-8D05-4804-9702-4F7388BA603A}" srcOrd="4" destOrd="0" presId="urn:microsoft.com/office/officeart/2005/8/layout/hList7"/>
    <dgm:cxn modelId="{FCE119DA-6EAB-4403-8A0C-20A2D4394092}" type="presParOf" srcId="{A7EC069D-8D05-4804-9702-4F7388BA603A}" destId="{52B52BA8-504A-489B-9ADF-D4142E041B6B}" srcOrd="0" destOrd="0" presId="urn:microsoft.com/office/officeart/2005/8/layout/hList7"/>
    <dgm:cxn modelId="{95DF39E2-69D4-4BB6-A7B0-AE046C3F9FA9}" type="presParOf" srcId="{A7EC069D-8D05-4804-9702-4F7388BA603A}" destId="{0B9D5491-24AB-4958-9B95-36E77FE17C27}" srcOrd="1" destOrd="0" presId="urn:microsoft.com/office/officeart/2005/8/layout/hList7"/>
    <dgm:cxn modelId="{933DF8ED-5E52-45C9-8F1D-51F115E0395A}" type="presParOf" srcId="{A7EC069D-8D05-4804-9702-4F7388BA603A}" destId="{69A8DFC0-D276-495C-9227-F14EB46BCBA6}" srcOrd="2" destOrd="0" presId="urn:microsoft.com/office/officeart/2005/8/layout/hList7"/>
    <dgm:cxn modelId="{F00B25F9-2384-4935-AFB4-83688D8575E6}" type="presParOf" srcId="{A7EC069D-8D05-4804-9702-4F7388BA603A}" destId="{496D9A29-7159-46FB-ADA3-AF1C7A0F0D7A}" srcOrd="3" destOrd="0" presId="urn:microsoft.com/office/officeart/2005/8/layout/hList7"/>
    <dgm:cxn modelId="{6CC74E08-4D31-44DA-8291-8E862C547EF7}" type="presParOf" srcId="{BA3803B3-0C44-4438-A010-C0037FD1BB54}" destId="{6EC2F0E2-90A7-49E5-A9C0-C57F66C349DF}" srcOrd="5" destOrd="0" presId="urn:microsoft.com/office/officeart/2005/8/layout/hList7"/>
    <dgm:cxn modelId="{859CBBD3-920D-415F-AC2E-08EE3433A586}" type="presParOf" srcId="{BA3803B3-0C44-4438-A010-C0037FD1BB54}" destId="{036871D2-077E-4FC5-BDCA-B5904E66EA8A}" srcOrd="6" destOrd="0" presId="urn:microsoft.com/office/officeart/2005/8/layout/hList7"/>
    <dgm:cxn modelId="{42C5E959-FFFE-4F10-9151-9E74083BB06F}" type="presParOf" srcId="{036871D2-077E-4FC5-BDCA-B5904E66EA8A}" destId="{147E886C-8B71-426A-9FDE-0BC10ED07AD5}" srcOrd="0" destOrd="0" presId="urn:microsoft.com/office/officeart/2005/8/layout/hList7"/>
    <dgm:cxn modelId="{F4F6D3DE-4B19-4DC2-945E-1780CB1F1DD0}" type="presParOf" srcId="{036871D2-077E-4FC5-BDCA-B5904E66EA8A}" destId="{3A52EC9F-949A-402F-8B63-22DB8130AF02}" srcOrd="1" destOrd="0" presId="urn:microsoft.com/office/officeart/2005/8/layout/hList7"/>
    <dgm:cxn modelId="{0EFA8AAA-5A3C-4EBA-A0A8-EC7355F9216B}" type="presParOf" srcId="{036871D2-077E-4FC5-BDCA-B5904E66EA8A}" destId="{4802CF1A-C415-4587-BE47-C6CB4BB2D5F6}" srcOrd="2" destOrd="0" presId="urn:microsoft.com/office/officeart/2005/8/layout/hList7"/>
    <dgm:cxn modelId="{4F4C2C5E-1202-411C-A32B-57F89CB365DB}" type="presParOf" srcId="{036871D2-077E-4FC5-BDCA-B5904E66EA8A}" destId="{74916840-AAA6-4130-8381-85216AAAD86B}" srcOrd="3" destOrd="0" presId="urn:microsoft.com/office/officeart/2005/8/layout/hList7"/>
    <dgm:cxn modelId="{87DAEFF5-EB5A-4884-B4EE-B541C1147FE4}" type="presParOf" srcId="{BA3803B3-0C44-4438-A010-C0037FD1BB54}" destId="{7A51EF75-F15A-4B5E-BC34-9380FF82AA2E}" srcOrd="7" destOrd="0" presId="urn:microsoft.com/office/officeart/2005/8/layout/hList7"/>
    <dgm:cxn modelId="{223CBA3C-5B6C-435B-8AAF-2F22F7267368}" type="presParOf" srcId="{BA3803B3-0C44-4438-A010-C0037FD1BB54}" destId="{B249F0AD-DE9A-45CD-B0B7-73A2FE491E8C}" srcOrd="8" destOrd="0" presId="urn:microsoft.com/office/officeart/2005/8/layout/hList7"/>
    <dgm:cxn modelId="{E6311EA0-A822-479D-88B3-C021B81B6FEF}" type="presParOf" srcId="{B249F0AD-DE9A-45CD-B0B7-73A2FE491E8C}" destId="{1F3FEB47-A0E7-4EFC-ADDD-E4C98A1FAC58}" srcOrd="0" destOrd="0" presId="urn:microsoft.com/office/officeart/2005/8/layout/hList7"/>
    <dgm:cxn modelId="{C91883D0-DC7D-442D-AD9C-E325A4CB3EAF}" type="presParOf" srcId="{B249F0AD-DE9A-45CD-B0B7-73A2FE491E8C}" destId="{06748797-F757-4DCC-B458-3E711209A82B}" srcOrd="1" destOrd="0" presId="urn:microsoft.com/office/officeart/2005/8/layout/hList7"/>
    <dgm:cxn modelId="{A9215E84-38D1-4171-A0E5-6AEF2F9F7B75}" type="presParOf" srcId="{B249F0AD-DE9A-45CD-B0B7-73A2FE491E8C}" destId="{4510E99A-1B10-4909-A18F-A498D9582D2A}" srcOrd="2" destOrd="0" presId="urn:microsoft.com/office/officeart/2005/8/layout/hList7"/>
    <dgm:cxn modelId="{716DA522-E586-4176-9E4D-4B7D80A57C65}" type="presParOf" srcId="{B249F0AD-DE9A-45CD-B0B7-73A2FE491E8C}" destId="{A9782670-D046-4859-9F1E-C1E3EF905745}" srcOrd="3" destOrd="0" presId="urn:microsoft.com/office/officeart/2005/8/layout/hList7"/>
    <dgm:cxn modelId="{89C0C052-5D08-4B2D-8582-5C25628EFB9D}" type="presParOf" srcId="{BA3803B3-0C44-4438-A010-C0037FD1BB54}" destId="{6E091134-4F33-469B-A7C0-7E8E88E36D55}" srcOrd="9" destOrd="0" presId="urn:microsoft.com/office/officeart/2005/8/layout/hList7"/>
    <dgm:cxn modelId="{784C9399-4A94-49C3-9178-7CB1B627DEEE}" type="presParOf" srcId="{BA3803B3-0C44-4438-A010-C0037FD1BB54}" destId="{CB747D9E-2F38-4FA3-9ADE-957411EB1303}" srcOrd="10" destOrd="0" presId="urn:microsoft.com/office/officeart/2005/8/layout/hList7"/>
    <dgm:cxn modelId="{B3E0B23C-6B6B-43DE-8E31-1857CD48A20B}" type="presParOf" srcId="{CB747D9E-2F38-4FA3-9ADE-957411EB1303}" destId="{229FB1D8-2A1E-4DF1-AD6C-F55F632F5DAB}" srcOrd="0" destOrd="0" presId="urn:microsoft.com/office/officeart/2005/8/layout/hList7"/>
    <dgm:cxn modelId="{CEFCDE62-3E70-4C87-B4F4-6669ECD3EC0B}" type="presParOf" srcId="{CB747D9E-2F38-4FA3-9ADE-957411EB1303}" destId="{A01DE67E-4CC1-4C20-AABB-9CE64E8023FD}" srcOrd="1" destOrd="0" presId="urn:microsoft.com/office/officeart/2005/8/layout/hList7"/>
    <dgm:cxn modelId="{87C40838-F6F7-42E9-8E2F-4471328EAF01}" type="presParOf" srcId="{CB747D9E-2F38-4FA3-9ADE-957411EB1303}" destId="{75BB056A-B6A0-4B0A-BC58-8750850EA4C6}" srcOrd="2" destOrd="0" presId="urn:microsoft.com/office/officeart/2005/8/layout/hList7"/>
    <dgm:cxn modelId="{B7D2EA90-B4FC-438B-BB39-0C422CDC4E85}" type="presParOf" srcId="{CB747D9E-2F38-4FA3-9ADE-957411EB1303}" destId="{C50FB3AA-414E-4AF7-9B5D-2821D7F8FFE4}" srcOrd="3" destOrd="0" presId="urn:microsoft.com/office/officeart/2005/8/layout/hList7"/>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F77A217-DE0E-4C2B-AD01-9D01389FB148}" type="doc">
      <dgm:prSet loTypeId="urn:microsoft.com/office/officeart/2005/8/layout/hProcess9" loCatId="process" qsTypeId="urn:microsoft.com/office/officeart/2005/8/quickstyle/simple1" qsCatId="simple" csTypeId="urn:microsoft.com/office/officeart/2005/8/colors/accent1_1" csCatId="accent1" phldr="1"/>
      <dgm:spPr/>
    </dgm:pt>
    <dgm:pt modelId="{B28B5BDE-C41C-4BD4-9B23-7B41AC68D0D6}">
      <dgm:prSet phldrT="[Text]" custT="1"/>
      <dgm:spPr>
        <a:ln w="76200">
          <a:solidFill>
            <a:srgbClr val="92D050"/>
          </a:solidFill>
        </a:ln>
      </dgm:spPr>
      <dgm:t>
        <a:bodyPr/>
        <a:lstStyle/>
        <a:p>
          <a:pPr>
            <a:buFont typeface="Wingdings" panose="05000000000000000000" pitchFamily="2" charset="2"/>
            <a:buChar char="v"/>
          </a:pPr>
          <a:r>
            <a:rPr lang="en-US" sz="1100" b="1" dirty="0"/>
            <a:t>Flexibility/ Control</a:t>
          </a:r>
          <a:endParaRPr lang="en-US" sz="1100" dirty="0"/>
        </a:p>
      </dgm:t>
    </dgm:pt>
    <dgm:pt modelId="{38B7DCF1-5CB7-45C8-BC06-C87FD6161ECA}" type="parTrans" cxnId="{481AD73B-0D8C-42E1-BE79-837820852AD9}">
      <dgm:prSet/>
      <dgm:spPr/>
      <dgm:t>
        <a:bodyPr/>
        <a:lstStyle/>
        <a:p>
          <a:endParaRPr lang="en-US"/>
        </a:p>
      </dgm:t>
    </dgm:pt>
    <dgm:pt modelId="{6F1CB26F-8EC2-46DA-BDDF-C39E8EF48D75}" type="sibTrans" cxnId="{481AD73B-0D8C-42E1-BE79-837820852AD9}">
      <dgm:prSet/>
      <dgm:spPr/>
      <dgm:t>
        <a:bodyPr/>
        <a:lstStyle/>
        <a:p>
          <a:endParaRPr lang="en-US"/>
        </a:p>
      </dgm:t>
    </dgm:pt>
    <dgm:pt modelId="{C3AB35B2-0A99-4280-871F-1C629838EDFE}">
      <dgm:prSet phldrT="[Text]" custT="1"/>
      <dgm:spPr>
        <a:ln w="76200">
          <a:solidFill>
            <a:srgbClr val="92D050"/>
          </a:solidFill>
        </a:ln>
      </dgm:spPr>
      <dgm:t>
        <a:bodyPr/>
        <a:lstStyle/>
        <a:p>
          <a:pPr>
            <a:buFont typeface="Wingdings" panose="05000000000000000000" pitchFamily="2" charset="2"/>
            <a:buChar char="v"/>
          </a:pPr>
          <a:r>
            <a:rPr lang="en-US" sz="1100" b="1" dirty="0"/>
            <a:t>Real Intelligence</a:t>
          </a:r>
          <a:endParaRPr lang="en-US" sz="1100" dirty="0"/>
        </a:p>
      </dgm:t>
    </dgm:pt>
    <dgm:pt modelId="{B6A3EAB2-67FD-49E0-8685-9DEB22A2FB70}" type="parTrans" cxnId="{66A96B95-456C-4285-9770-7700C2633701}">
      <dgm:prSet/>
      <dgm:spPr/>
      <dgm:t>
        <a:bodyPr/>
        <a:lstStyle/>
        <a:p>
          <a:endParaRPr lang="en-US"/>
        </a:p>
      </dgm:t>
    </dgm:pt>
    <dgm:pt modelId="{3A9841C0-31E6-4FB4-8453-23719AED12C0}" type="sibTrans" cxnId="{66A96B95-456C-4285-9770-7700C2633701}">
      <dgm:prSet/>
      <dgm:spPr/>
      <dgm:t>
        <a:bodyPr/>
        <a:lstStyle/>
        <a:p>
          <a:endParaRPr lang="en-US"/>
        </a:p>
      </dgm:t>
    </dgm:pt>
    <dgm:pt modelId="{89DF922D-8879-4B9E-BD46-92D6F698AA94}">
      <dgm:prSet phldrT="[Text]" custT="1"/>
      <dgm:spPr>
        <a:ln w="76200">
          <a:solidFill>
            <a:srgbClr val="92D050"/>
          </a:solidFill>
        </a:ln>
      </dgm:spPr>
      <dgm:t>
        <a:bodyPr/>
        <a:lstStyle/>
        <a:p>
          <a:pPr>
            <a:buFont typeface="Wingdings" panose="05000000000000000000" pitchFamily="2" charset="2"/>
            <a:buChar char="v"/>
          </a:pPr>
          <a:r>
            <a:rPr lang="en-US" sz="1100" b="1" dirty="0"/>
            <a:t>Enterprise Scalability</a:t>
          </a:r>
          <a:endParaRPr lang="en-US" sz="1100" dirty="0"/>
        </a:p>
      </dgm:t>
    </dgm:pt>
    <dgm:pt modelId="{797A6A34-E408-4BCC-B449-50EB8765B37B}" type="parTrans" cxnId="{EBD9378B-BC18-4F9C-9E72-986E349C8111}">
      <dgm:prSet/>
      <dgm:spPr/>
      <dgm:t>
        <a:bodyPr/>
        <a:lstStyle/>
        <a:p>
          <a:endParaRPr lang="en-US"/>
        </a:p>
      </dgm:t>
    </dgm:pt>
    <dgm:pt modelId="{77355B55-4409-4FF6-9D05-26F2A5A3F583}" type="sibTrans" cxnId="{EBD9378B-BC18-4F9C-9E72-986E349C8111}">
      <dgm:prSet/>
      <dgm:spPr/>
      <dgm:t>
        <a:bodyPr/>
        <a:lstStyle/>
        <a:p>
          <a:endParaRPr lang="en-US"/>
        </a:p>
      </dgm:t>
    </dgm:pt>
    <dgm:pt modelId="{E80EE48B-3791-45A8-A977-33C6987A3150}">
      <dgm:prSet phldrT="[Text]" custT="1"/>
      <dgm:spPr>
        <a:ln w="76200">
          <a:solidFill>
            <a:srgbClr val="92D050"/>
          </a:solidFill>
        </a:ln>
      </dgm:spPr>
      <dgm:t>
        <a:bodyPr/>
        <a:lstStyle/>
        <a:p>
          <a:pPr>
            <a:buFont typeface="Wingdings" panose="05000000000000000000" pitchFamily="2" charset="2"/>
            <a:buChar char="v"/>
          </a:pPr>
          <a:r>
            <a:rPr lang="en-US" sz="1100" b="1" dirty="0"/>
            <a:t>Fast, easy implementation</a:t>
          </a:r>
          <a:endParaRPr lang="en-US" sz="1100" dirty="0"/>
        </a:p>
      </dgm:t>
    </dgm:pt>
    <dgm:pt modelId="{0AE29BBB-6A23-4002-B478-1E72B3997775}" type="parTrans" cxnId="{BC167E84-9C7B-4080-86E7-C7BD4F3169DD}">
      <dgm:prSet/>
      <dgm:spPr/>
      <dgm:t>
        <a:bodyPr/>
        <a:lstStyle/>
        <a:p>
          <a:endParaRPr lang="en-US"/>
        </a:p>
      </dgm:t>
    </dgm:pt>
    <dgm:pt modelId="{ED1F675B-C554-4A0C-854F-4DFE5A2651E2}" type="sibTrans" cxnId="{BC167E84-9C7B-4080-86E7-C7BD4F3169DD}">
      <dgm:prSet/>
      <dgm:spPr/>
      <dgm:t>
        <a:bodyPr/>
        <a:lstStyle/>
        <a:p>
          <a:endParaRPr lang="en-US"/>
        </a:p>
      </dgm:t>
    </dgm:pt>
    <dgm:pt modelId="{882B3673-60F2-4CFD-9262-A202CC8F752B}">
      <dgm:prSet phldrT="[Text]" custT="1"/>
      <dgm:spPr>
        <a:ln w="76200">
          <a:solidFill>
            <a:srgbClr val="92D050"/>
          </a:solidFill>
        </a:ln>
      </dgm:spPr>
      <dgm:t>
        <a:bodyPr/>
        <a:lstStyle/>
        <a:p>
          <a:pPr>
            <a:buFont typeface="Wingdings" panose="05000000000000000000" pitchFamily="2" charset="2"/>
            <a:buChar char="v"/>
          </a:pPr>
          <a:r>
            <a:rPr lang="en-US" sz="1100" b="1" dirty="0"/>
            <a:t>Seamless Third-party Integration</a:t>
          </a:r>
          <a:endParaRPr lang="en-US" sz="1100" dirty="0"/>
        </a:p>
      </dgm:t>
    </dgm:pt>
    <dgm:pt modelId="{EA78F127-3E72-4178-B1F4-51E23F1F63FB}" type="parTrans" cxnId="{955FFB43-1C31-461D-81A8-CCE573739E16}">
      <dgm:prSet/>
      <dgm:spPr/>
      <dgm:t>
        <a:bodyPr/>
        <a:lstStyle/>
        <a:p>
          <a:endParaRPr lang="en-US"/>
        </a:p>
      </dgm:t>
    </dgm:pt>
    <dgm:pt modelId="{1BB3E379-6C5F-4635-A972-3B911301DEF3}" type="sibTrans" cxnId="{955FFB43-1C31-461D-81A8-CCE573739E16}">
      <dgm:prSet/>
      <dgm:spPr/>
      <dgm:t>
        <a:bodyPr/>
        <a:lstStyle/>
        <a:p>
          <a:endParaRPr lang="en-US"/>
        </a:p>
      </dgm:t>
    </dgm:pt>
    <dgm:pt modelId="{6865E1AF-84C9-4EF6-A4B5-914DFAC43DED}" type="pres">
      <dgm:prSet presAssocID="{3F77A217-DE0E-4C2B-AD01-9D01389FB148}" presName="CompostProcess" presStyleCnt="0">
        <dgm:presLayoutVars>
          <dgm:dir/>
          <dgm:resizeHandles val="exact"/>
        </dgm:presLayoutVars>
      </dgm:prSet>
      <dgm:spPr/>
    </dgm:pt>
    <dgm:pt modelId="{5340F777-DF92-4BFB-A122-0F5C82842FBE}" type="pres">
      <dgm:prSet presAssocID="{3F77A217-DE0E-4C2B-AD01-9D01389FB148}" presName="arrow" presStyleLbl="bgShp" presStyleIdx="0" presStyleCnt="1"/>
      <dgm:spPr>
        <a:solidFill>
          <a:schemeClr val="tx1"/>
        </a:solidFill>
      </dgm:spPr>
    </dgm:pt>
    <dgm:pt modelId="{E848E243-5576-47FD-9EFF-40AE5717B700}" type="pres">
      <dgm:prSet presAssocID="{3F77A217-DE0E-4C2B-AD01-9D01389FB148}" presName="linearProcess" presStyleCnt="0"/>
      <dgm:spPr/>
    </dgm:pt>
    <dgm:pt modelId="{A025C26A-0236-42D6-80D6-4F4E3DD39683}" type="pres">
      <dgm:prSet presAssocID="{B28B5BDE-C41C-4BD4-9B23-7B41AC68D0D6}" presName="textNode" presStyleLbl="node1" presStyleIdx="0" presStyleCnt="5">
        <dgm:presLayoutVars>
          <dgm:bulletEnabled val="1"/>
        </dgm:presLayoutVars>
      </dgm:prSet>
      <dgm:spPr/>
    </dgm:pt>
    <dgm:pt modelId="{5047ED92-2D48-41F2-9A1E-62A0C6B5120A}" type="pres">
      <dgm:prSet presAssocID="{6F1CB26F-8EC2-46DA-BDDF-C39E8EF48D75}" presName="sibTrans" presStyleCnt="0"/>
      <dgm:spPr/>
    </dgm:pt>
    <dgm:pt modelId="{E63DEE44-0F3D-4166-987C-0E4BB230281C}" type="pres">
      <dgm:prSet presAssocID="{C3AB35B2-0A99-4280-871F-1C629838EDFE}" presName="textNode" presStyleLbl="node1" presStyleIdx="1" presStyleCnt="5">
        <dgm:presLayoutVars>
          <dgm:bulletEnabled val="1"/>
        </dgm:presLayoutVars>
      </dgm:prSet>
      <dgm:spPr/>
    </dgm:pt>
    <dgm:pt modelId="{63BA6A7F-8E33-4954-9DDD-47A3D3277BBC}" type="pres">
      <dgm:prSet presAssocID="{3A9841C0-31E6-4FB4-8453-23719AED12C0}" presName="sibTrans" presStyleCnt="0"/>
      <dgm:spPr/>
    </dgm:pt>
    <dgm:pt modelId="{8E38C408-F59E-47BA-9066-98D48E1417EC}" type="pres">
      <dgm:prSet presAssocID="{89DF922D-8879-4B9E-BD46-92D6F698AA94}" presName="textNode" presStyleLbl="node1" presStyleIdx="2" presStyleCnt="5">
        <dgm:presLayoutVars>
          <dgm:bulletEnabled val="1"/>
        </dgm:presLayoutVars>
      </dgm:prSet>
      <dgm:spPr/>
    </dgm:pt>
    <dgm:pt modelId="{6E200526-57AC-47A4-A7B0-A7D6FFD8813A}" type="pres">
      <dgm:prSet presAssocID="{77355B55-4409-4FF6-9D05-26F2A5A3F583}" presName="sibTrans" presStyleCnt="0"/>
      <dgm:spPr/>
    </dgm:pt>
    <dgm:pt modelId="{F942713D-FE7F-4AD8-A052-0CDF779391EA}" type="pres">
      <dgm:prSet presAssocID="{882B3673-60F2-4CFD-9262-A202CC8F752B}" presName="textNode" presStyleLbl="node1" presStyleIdx="3" presStyleCnt="5">
        <dgm:presLayoutVars>
          <dgm:bulletEnabled val="1"/>
        </dgm:presLayoutVars>
      </dgm:prSet>
      <dgm:spPr/>
    </dgm:pt>
    <dgm:pt modelId="{03074EAE-4FDE-444F-9356-0E5C1DD74D7C}" type="pres">
      <dgm:prSet presAssocID="{1BB3E379-6C5F-4635-A972-3B911301DEF3}" presName="sibTrans" presStyleCnt="0"/>
      <dgm:spPr/>
    </dgm:pt>
    <dgm:pt modelId="{7526AFCF-67FE-44B7-8ED6-D6EC274ED27F}" type="pres">
      <dgm:prSet presAssocID="{E80EE48B-3791-45A8-A977-33C6987A3150}" presName="textNode" presStyleLbl="node1" presStyleIdx="4" presStyleCnt="5">
        <dgm:presLayoutVars>
          <dgm:bulletEnabled val="1"/>
        </dgm:presLayoutVars>
      </dgm:prSet>
      <dgm:spPr/>
    </dgm:pt>
  </dgm:ptLst>
  <dgm:cxnLst>
    <dgm:cxn modelId="{4AC31208-5B9A-4C65-A638-B3102BF8E7B8}" type="presOf" srcId="{3F77A217-DE0E-4C2B-AD01-9D01389FB148}" destId="{6865E1AF-84C9-4EF6-A4B5-914DFAC43DED}" srcOrd="0" destOrd="0" presId="urn:microsoft.com/office/officeart/2005/8/layout/hProcess9"/>
    <dgm:cxn modelId="{481AD73B-0D8C-42E1-BE79-837820852AD9}" srcId="{3F77A217-DE0E-4C2B-AD01-9D01389FB148}" destId="{B28B5BDE-C41C-4BD4-9B23-7B41AC68D0D6}" srcOrd="0" destOrd="0" parTransId="{38B7DCF1-5CB7-45C8-BC06-C87FD6161ECA}" sibTransId="{6F1CB26F-8EC2-46DA-BDDF-C39E8EF48D75}"/>
    <dgm:cxn modelId="{955FFB43-1C31-461D-81A8-CCE573739E16}" srcId="{3F77A217-DE0E-4C2B-AD01-9D01389FB148}" destId="{882B3673-60F2-4CFD-9262-A202CC8F752B}" srcOrd="3" destOrd="0" parTransId="{EA78F127-3E72-4178-B1F4-51E23F1F63FB}" sibTransId="{1BB3E379-6C5F-4635-A972-3B911301DEF3}"/>
    <dgm:cxn modelId="{1BB9F74C-992A-4A46-90DF-BDAC7329D8AE}" type="presOf" srcId="{C3AB35B2-0A99-4280-871F-1C629838EDFE}" destId="{E63DEE44-0F3D-4166-987C-0E4BB230281C}" srcOrd="0" destOrd="0" presId="urn:microsoft.com/office/officeart/2005/8/layout/hProcess9"/>
    <dgm:cxn modelId="{7F48D075-D7AC-4437-80F4-256607BB3D1B}" type="presOf" srcId="{89DF922D-8879-4B9E-BD46-92D6F698AA94}" destId="{8E38C408-F59E-47BA-9066-98D48E1417EC}" srcOrd="0" destOrd="0" presId="urn:microsoft.com/office/officeart/2005/8/layout/hProcess9"/>
    <dgm:cxn modelId="{33444479-D0AD-46A3-9AA6-0C00FC9CF762}" type="presOf" srcId="{882B3673-60F2-4CFD-9262-A202CC8F752B}" destId="{F942713D-FE7F-4AD8-A052-0CDF779391EA}" srcOrd="0" destOrd="0" presId="urn:microsoft.com/office/officeart/2005/8/layout/hProcess9"/>
    <dgm:cxn modelId="{BC167E84-9C7B-4080-86E7-C7BD4F3169DD}" srcId="{3F77A217-DE0E-4C2B-AD01-9D01389FB148}" destId="{E80EE48B-3791-45A8-A977-33C6987A3150}" srcOrd="4" destOrd="0" parTransId="{0AE29BBB-6A23-4002-B478-1E72B3997775}" sibTransId="{ED1F675B-C554-4A0C-854F-4DFE5A2651E2}"/>
    <dgm:cxn modelId="{EBD9378B-BC18-4F9C-9E72-986E349C8111}" srcId="{3F77A217-DE0E-4C2B-AD01-9D01389FB148}" destId="{89DF922D-8879-4B9E-BD46-92D6F698AA94}" srcOrd="2" destOrd="0" parTransId="{797A6A34-E408-4BCC-B449-50EB8765B37B}" sibTransId="{77355B55-4409-4FF6-9D05-26F2A5A3F583}"/>
    <dgm:cxn modelId="{66A96B95-456C-4285-9770-7700C2633701}" srcId="{3F77A217-DE0E-4C2B-AD01-9D01389FB148}" destId="{C3AB35B2-0A99-4280-871F-1C629838EDFE}" srcOrd="1" destOrd="0" parTransId="{B6A3EAB2-67FD-49E0-8685-9DEB22A2FB70}" sibTransId="{3A9841C0-31E6-4FB4-8453-23719AED12C0}"/>
    <dgm:cxn modelId="{E43B58E8-71DA-4890-95F7-7110B476E99F}" type="presOf" srcId="{E80EE48B-3791-45A8-A977-33C6987A3150}" destId="{7526AFCF-67FE-44B7-8ED6-D6EC274ED27F}" srcOrd="0" destOrd="0" presId="urn:microsoft.com/office/officeart/2005/8/layout/hProcess9"/>
    <dgm:cxn modelId="{722BDEEB-A3F6-4885-9B26-CA8D6E343E50}" type="presOf" srcId="{B28B5BDE-C41C-4BD4-9B23-7B41AC68D0D6}" destId="{A025C26A-0236-42D6-80D6-4F4E3DD39683}" srcOrd="0" destOrd="0" presId="urn:microsoft.com/office/officeart/2005/8/layout/hProcess9"/>
    <dgm:cxn modelId="{2A54198E-00D6-4011-95BD-DBCB34F28531}" type="presParOf" srcId="{6865E1AF-84C9-4EF6-A4B5-914DFAC43DED}" destId="{5340F777-DF92-4BFB-A122-0F5C82842FBE}" srcOrd="0" destOrd="0" presId="urn:microsoft.com/office/officeart/2005/8/layout/hProcess9"/>
    <dgm:cxn modelId="{F674DE3B-E28B-4C7E-9134-093835295C76}" type="presParOf" srcId="{6865E1AF-84C9-4EF6-A4B5-914DFAC43DED}" destId="{E848E243-5576-47FD-9EFF-40AE5717B700}" srcOrd="1" destOrd="0" presId="urn:microsoft.com/office/officeart/2005/8/layout/hProcess9"/>
    <dgm:cxn modelId="{7550453D-C3D0-4995-8CF8-27C5C112DF58}" type="presParOf" srcId="{E848E243-5576-47FD-9EFF-40AE5717B700}" destId="{A025C26A-0236-42D6-80D6-4F4E3DD39683}" srcOrd="0" destOrd="0" presId="urn:microsoft.com/office/officeart/2005/8/layout/hProcess9"/>
    <dgm:cxn modelId="{6BC8A1FE-A05F-4A65-9705-4CAB377688B1}" type="presParOf" srcId="{E848E243-5576-47FD-9EFF-40AE5717B700}" destId="{5047ED92-2D48-41F2-9A1E-62A0C6B5120A}" srcOrd="1" destOrd="0" presId="urn:microsoft.com/office/officeart/2005/8/layout/hProcess9"/>
    <dgm:cxn modelId="{32A1A72C-3A3C-4018-BEDB-0905D8E12831}" type="presParOf" srcId="{E848E243-5576-47FD-9EFF-40AE5717B700}" destId="{E63DEE44-0F3D-4166-987C-0E4BB230281C}" srcOrd="2" destOrd="0" presId="urn:microsoft.com/office/officeart/2005/8/layout/hProcess9"/>
    <dgm:cxn modelId="{BCF86750-100D-460C-A834-2BC52F89351C}" type="presParOf" srcId="{E848E243-5576-47FD-9EFF-40AE5717B700}" destId="{63BA6A7F-8E33-4954-9DDD-47A3D3277BBC}" srcOrd="3" destOrd="0" presId="urn:microsoft.com/office/officeart/2005/8/layout/hProcess9"/>
    <dgm:cxn modelId="{2F7BF4D4-1830-4F6D-8A50-FC421EA6709C}" type="presParOf" srcId="{E848E243-5576-47FD-9EFF-40AE5717B700}" destId="{8E38C408-F59E-47BA-9066-98D48E1417EC}" srcOrd="4" destOrd="0" presId="urn:microsoft.com/office/officeart/2005/8/layout/hProcess9"/>
    <dgm:cxn modelId="{FB857F07-ADAC-4B06-AA90-EA6F69D3D0B9}" type="presParOf" srcId="{E848E243-5576-47FD-9EFF-40AE5717B700}" destId="{6E200526-57AC-47A4-A7B0-A7D6FFD8813A}" srcOrd="5" destOrd="0" presId="urn:microsoft.com/office/officeart/2005/8/layout/hProcess9"/>
    <dgm:cxn modelId="{1CCE9736-B603-414A-BDC1-1BA50C7D90A4}" type="presParOf" srcId="{E848E243-5576-47FD-9EFF-40AE5717B700}" destId="{F942713D-FE7F-4AD8-A052-0CDF779391EA}" srcOrd="6" destOrd="0" presId="urn:microsoft.com/office/officeart/2005/8/layout/hProcess9"/>
    <dgm:cxn modelId="{FAF5F3A3-7B40-4433-A390-4A94D3B486F9}" type="presParOf" srcId="{E848E243-5576-47FD-9EFF-40AE5717B700}" destId="{03074EAE-4FDE-444F-9356-0E5C1DD74D7C}" srcOrd="7" destOrd="0" presId="urn:microsoft.com/office/officeart/2005/8/layout/hProcess9"/>
    <dgm:cxn modelId="{9A44F747-1126-4BF7-A141-2BD451385583}" type="presParOf" srcId="{E848E243-5576-47FD-9EFF-40AE5717B700}" destId="{7526AFCF-67FE-44B7-8ED6-D6EC274ED27F}" srcOrd="8"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05F6D3-A72F-4544-A7E5-99939E1C16E4}">
      <dsp:nvSpPr>
        <dsp:cNvPr id="0" name=""/>
        <dsp:cNvSpPr/>
      </dsp:nvSpPr>
      <dsp:spPr>
        <a:xfrm>
          <a:off x="1082079" y="2394383"/>
          <a:ext cx="596871" cy="1137332"/>
        </a:xfrm>
        <a:custGeom>
          <a:avLst/>
          <a:gdLst/>
          <a:ahLst/>
          <a:cxnLst/>
          <a:rect l="0" t="0" r="0" b="0"/>
          <a:pathLst>
            <a:path>
              <a:moveTo>
                <a:pt x="0" y="0"/>
              </a:moveTo>
              <a:lnTo>
                <a:pt x="298435" y="0"/>
              </a:lnTo>
              <a:lnTo>
                <a:pt x="298435" y="1137332"/>
              </a:lnTo>
              <a:lnTo>
                <a:pt x="596871" y="1137332"/>
              </a:lnTo>
            </a:path>
          </a:pathLst>
        </a:custGeom>
        <a:noFill/>
        <a:ln w="19050" cap="flat" cmpd="sng" algn="ctr">
          <a:solidFill>
            <a:schemeClr val="accent5"/>
          </a:solidFill>
          <a:prstDash val="solid"/>
        </a:ln>
        <a:effectLst/>
        <a:sp3d z="-110000"/>
      </dsp:spPr>
      <dsp:style>
        <a:lnRef idx="3">
          <a:schemeClr val="accent5"/>
        </a:lnRef>
        <a:fillRef idx="0">
          <a:schemeClr val="accent5"/>
        </a:fillRef>
        <a:effectRef idx="2">
          <a:schemeClr val="accent5"/>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48404" y="2930938"/>
        <a:ext cx="64221" cy="64221"/>
      </dsp:txXfrm>
    </dsp:sp>
    <dsp:sp modelId="{BD45A0EE-AEEF-464E-97FF-0AF705C8E741}">
      <dsp:nvSpPr>
        <dsp:cNvPr id="0" name=""/>
        <dsp:cNvSpPr/>
      </dsp:nvSpPr>
      <dsp:spPr>
        <a:xfrm>
          <a:off x="1082079" y="2348663"/>
          <a:ext cx="596871" cy="91440"/>
        </a:xfrm>
        <a:custGeom>
          <a:avLst/>
          <a:gdLst/>
          <a:ahLst/>
          <a:cxnLst/>
          <a:rect l="0" t="0" r="0" b="0"/>
          <a:pathLst>
            <a:path>
              <a:moveTo>
                <a:pt x="0" y="45720"/>
              </a:moveTo>
              <a:lnTo>
                <a:pt x="596871" y="45720"/>
              </a:lnTo>
            </a:path>
          </a:pathLst>
        </a:custGeom>
        <a:noFill/>
        <a:ln w="19050" cap="flat" cmpd="sng" algn="ctr">
          <a:solidFill>
            <a:schemeClr val="accent5"/>
          </a:solidFill>
          <a:prstDash val="solid"/>
        </a:ln>
        <a:effectLst/>
        <a:sp3d z="-110000"/>
      </dsp:spPr>
      <dsp:style>
        <a:lnRef idx="3">
          <a:schemeClr val="accent5"/>
        </a:lnRef>
        <a:fillRef idx="0">
          <a:schemeClr val="accent5"/>
        </a:fillRef>
        <a:effectRef idx="2">
          <a:schemeClr val="accent5"/>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65593" y="2379461"/>
        <a:ext cx="29843" cy="29843"/>
      </dsp:txXfrm>
    </dsp:sp>
    <dsp:sp modelId="{2976B864-F3A2-4A7D-9982-1E376CB2A3A3}">
      <dsp:nvSpPr>
        <dsp:cNvPr id="0" name=""/>
        <dsp:cNvSpPr/>
      </dsp:nvSpPr>
      <dsp:spPr>
        <a:xfrm>
          <a:off x="1082079" y="1257051"/>
          <a:ext cx="596871" cy="1137332"/>
        </a:xfrm>
        <a:custGeom>
          <a:avLst/>
          <a:gdLst/>
          <a:ahLst/>
          <a:cxnLst/>
          <a:rect l="0" t="0" r="0" b="0"/>
          <a:pathLst>
            <a:path>
              <a:moveTo>
                <a:pt x="0" y="1137332"/>
              </a:moveTo>
              <a:lnTo>
                <a:pt x="298435" y="1137332"/>
              </a:lnTo>
              <a:lnTo>
                <a:pt x="298435" y="0"/>
              </a:lnTo>
              <a:lnTo>
                <a:pt x="596871" y="0"/>
              </a:lnTo>
            </a:path>
          </a:pathLst>
        </a:custGeom>
        <a:noFill/>
        <a:ln w="19050" cap="flat" cmpd="sng" algn="ctr">
          <a:solidFill>
            <a:schemeClr val="accent5"/>
          </a:solidFill>
          <a:prstDash val="solid"/>
        </a:ln>
        <a:effectLst/>
        <a:sp3d z="-110000"/>
      </dsp:spPr>
      <dsp:style>
        <a:lnRef idx="3">
          <a:schemeClr val="accent5"/>
        </a:lnRef>
        <a:fillRef idx="0">
          <a:schemeClr val="accent5"/>
        </a:fillRef>
        <a:effectRef idx="2">
          <a:schemeClr val="accent5"/>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48404" y="1793606"/>
        <a:ext cx="64221" cy="64221"/>
      </dsp:txXfrm>
    </dsp:sp>
    <dsp:sp modelId="{2BE5D4F8-C81C-4F03-9A22-5882BB1F77C9}">
      <dsp:nvSpPr>
        <dsp:cNvPr id="0" name=""/>
        <dsp:cNvSpPr/>
      </dsp:nvSpPr>
      <dsp:spPr>
        <a:xfrm rot="16200000">
          <a:off x="-1767236" y="1939450"/>
          <a:ext cx="4788767" cy="909865"/>
        </a:xfrm>
        <a:prstGeom prst="rect">
          <a:avLst/>
        </a:prstGeom>
        <a:solidFill>
          <a:srgbClr val="7030A0"/>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36195" tIns="36195" rIns="36195" bIns="36195" numCol="1" spcCol="1270" anchor="ctr" anchorCtr="0">
          <a:noAutofit/>
        </a:bodyPr>
        <a:lstStyle/>
        <a:p>
          <a:pPr marL="0" lvl="0" indent="0" algn="ctr" defTabSz="2533650">
            <a:lnSpc>
              <a:spcPct val="90000"/>
            </a:lnSpc>
            <a:spcBef>
              <a:spcPct val="0"/>
            </a:spcBef>
            <a:spcAft>
              <a:spcPct val="35000"/>
            </a:spcAft>
            <a:buNone/>
          </a:pPr>
          <a:r>
            <a:rPr lang="en-US" sz="5700" kern="1200" dirty="0">
              <a:solidFill>
                <a:schemeClr val="tx1"/>
              </a:solidFill>
              <a:latin typeface="Arial Nova" panose="020B0504020202020204" pitchFamily="34" charset="0"/>
            </a:rPr>
            <a:t>SQM Activities</a:t>
          </a:r>
        </a:p>
      </dsp:txBody>
      <dsp:txXfrm>
        <a:off x="-1767236" y="1939450"/>
        <a:ext cx="4788767" cy="909865"/>
      </dsp:txXfrm>
    </dsp:sp>
    <dsp:sp modelId="{850850EA-33B0-4AC9-A357-53290A5767F7}">
      <dsp:nvSpPr>
        <dsp:cNvPr id="0" name=""/>
        <dsp:cNvSpPr/>
      </dsp:nvSpPr>
      <dsp:spPr>
        <a:xfrm>
          <a:off x="1678951" y="802118"/>
          <a:ext cx="2984359" cy="909865"/>
        </a:xfrm>
        <a:prstGeom prst="rect">
          <a:avLst/>
        </a:prstGeom>
        <a:solidFill>
          <a:srgbClr val="C00000"/>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solidFill>
                <a:schemeClr val="tx1"/>
              </a:solidFill>
              <a:latin typeface="Arial Nova" panose="020B0504020202020204" pitchFamily="34" charset="0"/>
            </a:rPr>
            <a:t>Quality Assurance</a:t>
          </a:r>
        </a:p>
      </dsp:txBody>
      <dsp:txXfrm>
        <a:off x="1678951" y="802118"/>
        <a:ext cx="2984359" cy="909865"/>
      </dsp:txXfrm>
    </dsp:sp>
    <dsp:sp modelId="{2FFA0C1D-C064-40A3-A9BE-7D2203FFA365}">
      <dsp:nvSpPr>
        <dsp:cNvPr id="0" name=""/>
        <dsp:cNvSpPr/>
      </dsp:nvSpPr>
      <dsp:spPr>
        <a:xfrm>
          <a:off x="1678951" y="1939450"/>
          <a:ext cx="2984359" cy="909865"/>
        </a:xfrm>
        <a:prstGeom prst="rect">
          <a:avLst/>
        </a:prstGeom>
        <a:solidFill>
          <a:srgbClr val="FFC000"/>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solidFill>
                <a:schemeClr val="tx1"/>
              </a:solidFill>
              <a:latin typeface="Arial Nova" panose="020B0504020202020204" pitchFamily="34" charset="0"/>
            </a:rPr>
            <a:t>Quality Planning</a:t>
          </a:r>
        </a:p>
      </dsp:txBody>
      <dsp:txXfrm>
        <a:off x="1678951" y="1939450"/>
        <a:ext cx="2984359" cy="909865"/>
      </dsp:txXfrm>
    </dsp:sp>
    <dsp:sp modelId="{3EECDBCD-70AB-464F-BD88-96E95F77DCCC}">
      <dsp:nvSpPr>
        <dsp:cNvPr id="0" name=""/>
        <dsp:cNvSpPr/>
      </dsp:nvSpPr>
      <dsp:spPr>
        <a:xfrm>
          <a:off x="1678951" y="3076782"/>
          <a:ext cx="2984359" cy="909865"/>
        </a:xfrm>
        <a:prstGeom prst="rect">
          <a:avLst/>
        </a:prstGeom>
        <a:solidFill>
          <a:srgbClr val="92D050"/>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solidFill>
                <a:schemeClr val="tx1"/>
              </a:solidFill>
              <a:latin typeface="Arial Nova" panose="020B0504020202020204" pitchFamily="34" charset="0"/>
            </a:rPr>
            <a:t>Quality Control</a:t>
          </a:r>
        </a:p>
      </dsp:txBody>
      <dsp:txXfrm>
        <a:off x="1678951" y="3076782"/>
        <a:ext cx="2984359" cy="9098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1146C-2532-46A0-B287-1101FFA91DA5}">
      <dsp:nvSpPr>
        <dsp:cNvPr id="0" name=""/>
        <dsp:cNvSpPr/>
      </dsp:nvSpPr>
      <dsp:spPr>
        <a:xfrm>
          <a:off x="1408641" y="0"/>
          <a:ext cx="1408641" cy="1199621"/>
        </a:xfrm>
        <a:prstGeom prst="trapezoid">
          <a:avLst>
            <a:gd name="adj" fmla="val 58712"/>
          </a:avLst>
        </a:prstGeom>
        <a:solidFill>
          <a:srgbClr val="C00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b" anchorCtr="0">
          <a:noAutofit/>
        </a:bodyPr>
        <a:lstStyle/>
        <a:p>
          <a:pPr marL="0" lvl="0" indent="0" algn="ctr" defTabSz="711200">
            <a:lnSpc>
              <a:spcPct val="90000"/>
            </a:lnSpc>
            <a:spcBef>
              <a:spcPct val="0"/>
            </a:spcBef>
            <a:spcAft>
              <a:spcPct val="35000"/>
            </a:spcAft>
            <a:buNone/>
          </a:pPr>
          <a:r>
            <a:rPr lang="en-US" sz="1600" kern="1200" dirty="0">
              <a:latin typeface="Arial Nova" panose="020B0504020202020204" pitchFamily="34" charset="0"/>
            </a:rPr>
            <a:t>Post Development</a:t>
          </a:r>
        </a:p>
      </dsp:txBody>
      <dsp:txXfrm>
        <a:off x="1408641" y="0"/>
        <a:ext cx="1408641" cy="1199621"/>
      </dsp:txXfrm>
    </dsp:sp>
    <dsp:sp modelId="{A1A88950-A606-499A-8719-4243D5A61363}">
      <dsp:nvSpPr>
        <dsp:cNvPr id="0" name=""/>
        <dsp:cNvSpPr/>
      </dsp:nvSpPr>
      <dsp:spPr>
        <a:xfrm>
          <a:off x="704320" y="1199620"/>
          <a:ext cx="2817283" cy="1199621"/>
        </a:xfrm>
        <a:prstGeom prst="trapezoid">
          <a:avLst>
            <a:gd name="adj" fmla="val 58712"/>
          </a:avLst>
        </a:prstGeom>
        <a:solidFill>
          <a:srgbClr val="FFC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Development</a:t>
          </a:r>
        </a:p>
      </dsp:txBody>
      <dsp:txXfrm>
        <a:off x="1197345" y="1199620"/>
        <a:ext cx="1831234" cy="1199621"/>
      </dsp:txXfrm>
    </dsp:sp>
    <dsp:sp modelId="{DD409B2C-5539-47D4-B3D0-644ED84C43C3}">
      <dsp:nvSpPr>
        <dsp:cNvPr id="0" name=""/>
        <dsp:cNvSpPr/>
      </dsp:nvSpPr>
      <dsp:spPr>
        <a:xfrm>
          <a:off x="0" y="2399241"/>
          <a:ext cx="4225924" cy="1199621"/>
        </a:xfrm>
        <a:prstGeom prst="trapezoid">
          <a:avLst>
            <a:gd name="adj" fmla="val 58712"/>
          </a:avLst>
        </a:prstGeom>
        <a:solidFill>
          <a:srgbClr val="92D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Prior to Development</a:t>
          </a:r>
        </a:p>
      </dsp:txBody>
      <dsp:txXfrm>
        <a:off x="739536" y="2399241"/>
        <a:ext cx="2746851" cy="11996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211F3F-2407-4BDA-83C5-206013FD4EFB}">
      <dsp:nvSpPr>
        <dsp:cNvPr id="0" name=""/>
        <dsp:cNvSpPr/>
      </dsp:nvSpPr>
      <dsp:spPr>
        <a:xfrm>
          <a:off x="122" y="0"/>
          <a:ext cx="1635472" cy="2073275"/>
        </a:xfrm>
        <a:prstGeom prst="roundRect">
          <a:avLst>
            <a:gd name="adj" fmla="val 10000"/>
          </a:avLst>
        </a:prstGeom>
        <a:gradFill rotWithShape="0">
          <a:gsLst>
            <a:gs pos="0">
              <a:schemeClr val="accent1">
                <a:hueOff val="0"/>
                <a:satOff val="0"/>
                <a:lumOff val="0"/>
                <a:alphaOff val="0"/>
                <a:tint val="60000"/>
                <a:satMod val="100000"/>
                <a:lumMod val="110000"/>
              </a:schemeClr>
            </a:gs>
            <a:gs pos="100000">
              <a:schemeClr val="accent1">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dirty="0"/>
            <a:t>HP ALM(Quality Center)</a:t>
          </a:r>
          <a:endParaRPr lang="en-US" sz="1500" kern="1200" dirty="0"/>
        </a:p>
      </dsp:txBody>
      <dsp:txXfrm>
        <a:off x="122" y="829310"/>
        <a:ext cx="1635472" cy="829310"/>
      </dsp:txXfrm>
    </dsp:sp>
    <dsp:sp modelId="{CAE0FED5-F9ED-454C-9C52-ED81A9724F95}">
      <dsp:nvSpPr>
        <dsp:cNvPr id="0" name=""/>
        <dsp:cNvSpPr/>
      </dsp:nvSpPr>
      <dsp:spPr>
        <a:xfrm>
          <a:off x="40619" y="79713"/>
          <a:ext cx="1554478" cy="822957"/>
        </a:xfrm>
        <a:prstGeom prst="ellipse">
          <a:avLst/>
        </a:prstGeom>
        <a:blipFill dpi="0" rotWithShape="1">
          <a:blip xmlns:r="http://schemas.openxmlformats.org/officeDocument/2006/relationships" r:embed="rId1" cstate="print"/>
          <a:srcRect/>
          <a:stretch>
            <a:fillRect l="-26470" t="-55556" r="-26470" b="-55556"/>
          </a:stretch>
        </a:blipFill>
        <a:ln w="9525"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7CD2E16E-7DE3-4225-8A18-A295477415C3}">
      <dsp:nvSpPr>
        <dsp:cNvPr id="0" name=""/>
        <dsp:cNvSpPr/>
      </dsp:nvSpPr>
      <dsp:spPr>
        <a:xfrm>
          <a:off x="1684659" y="0"/>
          <a:ext cx="1635472" cy="2073275"/>
        </a:xfrm>
        <a:prstGeom prst="roundRect">
          <a:avLst>
            <a:gd name="adj" fmla="val 10000"/>
          </a:avLst>
        </a:prstGeom>
        <a:gradFill rotWithShape="0">
          <a:gsLst>
            <a:gs pos="0">
              <a:schemeClr val="accent1">
                <a:hueOff val="0"/>
                <a:satOff val="0"/>
                <a:lumOff val="0"/>
                <a:alphaOff val="0"/>
                <a:tint val="60000"/>
                <a:satMod val="100000"/>
                <a:lumMod val="110000"/>
              </a:schemeClr>
            </a:gs>
            <a:gs pos="100000">
              <a:schemeClr val="accent1">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dirty="0"/>
            <a:t>TestRail</a:t>
          </a:r>
          <a:endParaRPr lang="en-US" sz="1500" kern="1200" dirty="0"/>
        </a:p>
      </dsp:txBody>
      <dsp:txXfrm>
        <a:off x="1684659" y="829310"/>
        <a:ext cx="1635472" cy="829310"/>
      </dsp:txXfrm>
    </dsp:sp>
    <dsp:sp modelId="{7A4D3816-FB40-4282-8F34-0F1955025881}">
      <dsp:nvSpPr>
        <dsp:cNvPr id="0" name=""/>
        <dsp:cNvSpPr/>
      </dsp:nvSpPr>
      <dsp:spPr>
        <a:xfrm>
          <a:off x="1725156" y="79713"/>
          <a:ext cx="1554478" cy="822957"/>
        </a:xfrm>
        <a:prstGeom prst="ellipse">
          <a:avLst/>
        </a:prstGeom>
        <a:blipFill dpi="0" rotWithShape="1">
          <a:blip xmlns:r="http://schemas.openxmlformats.org/officeDocument/2006/relationships" r:embed="rId2" cstate="print"/>
          <a:srcRect/>
          <a:stretch>
            <a:fillRect/>
          </a:stretch>
        </a:blipFill>
        <a:ln w="9525"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352416A9-8093-49F4-AE37-391A7B190346}">
      <dsp:nvSpPr>
        <dsp:cNvPr id="0" name=""/>
        <dsp:cNvSpPr/>
      </dsp:nvSpPr>
      <dsp:spPr>
        <a:xfrm>
          <a:off x="3369195" y="0"/>
          <a:ext cx="1635472" cy="2073275"/>
        </a:xfrm>
        <a:prstGeom prst="roundRect">
          <a:avLst>
            <a:gd name="adj" fmla="val 10000"/>
          </a:avLst>
        </a:prstGeom>
        <a:gradFill rotWithShape="0">
          <a:gsLst>
            <a:gs pos="0">
              <a:schemeClr val="accent1">
                <a:hueOff val="0"/>
                <a:satOff val="0"/>
                <a:lumOff val="0"/>
                <a:alphaOff val="0"/>
                <a:tint val="60000"/>
                <a:satMod val="100000"/>
                <a:lumMod val="110000"/>
              </a:schemeClr>
            </a:gs>
            <a:gs pos="100000">
              <a:schemeClr val="accent1">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dirty="0"/>
            <a:t>Selenium</a:t>
          </a:r>
          <a:endParaRPr lang="en-US" sz="1500" kern="1200" dirty="0"/>
        </a:p>
      </dsp:txBody>
      <dsp:txXfrm>
        <a:off x="3369195" y="829310"/>
        <a:ext cx="1635472" cy="829310"/>
      </dsp:txXfrm>
    </dsp:sp>
    <dsp:sp modelId="{634964F4-5091-4EC1-98F6-649DE882FF96}">
      <dsp:nvSpPr>
        <dsp:cNvPr id="0" name=""/>
        <dsp:cNvSpPr/>
      </dsp:nvSpPr>
      <dsp:spPr>
        <a:xfrm>
          <a:off x="3409692" y="79713"/>
          <a:ext cx="1554478" cy="822957"/>
        </a:xfrm>
        <a:prstGeom prst="ellipse">
          <a:avLst/>
        </a:prstGeom>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11764" t="5556" r="11764" b="5556"/>
          </a:stretch>
        </a:blipFill>
        <a:ln w="9525"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881C262C-9CFF-4D13-8A73-9E15991C7A93}">
      <dsp:nvSpPr>
        <dsp:cNvPr id="0" name=""/>
        <dsp:cNvSpPr/>
      </dsp:nvSpPr>
      <dsp:spPr>
        <a:xfrm>
          <a:off x="5053732" y="0"/>
          <a:ext cx="1635472" cy="2073275"/>
        </a:xfrm>
        <a:prstGeom prst="roundRect">
          <a:avLst>
            <a:gd name="adj" fmla="val 10000"/>
          </a:avLst>
        </a:prstGeom>
        <a:gradFill rotWithShape="0">
          <a:gsLst>
            <a:gs pos="0">
              <a:schemeClr val="accent1">
                <a:hueOff val="0"/>
                <a:satOff val="0"/>
                <a:lumOff val="0"/>
                <a:alphaOff val="0"/>
                <a:tint val="60000"/>
                <a:satMod val="100000"/>
                <a:lumMod val="110000"/>
              </a:schemeClr>
            </a:gs>
            <a:gs pos="100000">
              <a:schemeClr val="accent1">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dirty="0"/>
            <a:t>Jenkins</a:t>
          </a:r>
          <a:endParaRPr lang="en-US" sz="1500" kern="1200" dirty="0"/>
        </a:p>
      </dsp:txBody>
      <dsp:txXfrm>
        <a:off x="5053732" y="829310"/>
        <a:ext cx="1635472" cy="829310"/>
      </dsp:txXfrm>
    </dsp:sp>
    <dsp:sp modelId="{37E2E6B2-FB30-4C53-B023-82E76F2FBB4F}">
      <dsp:nvSpPr>
        <dsp:cNvPr id="0" name=""/>
        <dsp:cNvSpPr/>
      </dsp:nvSpPr>
      <dsp:spPr>
        <a:xfrm>
          <a:off x="5094229" y="79713"/>
          <a:ext cx="1554478" cy="822957"/>
        </a:xfrm>
        <a:prstGeom prst="ellipse">
          <a:avLst/>
        </a:prstGeom>
        <a:blipFill dpi="0" rotWithShape="1">
          <a:blip xmlns:r="http://schemas.openxmlformats.org/officeDocument/2006/relationships" r:embed="rId4"/>
          <a:srcRect/>
          <a:stretch>
            <a:fillRect l="2941" r="2941"/>
          </a:stretch>
        </a:blipFill>
        <a:ln w="9525"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DB14EACC-6BEE-4BF8-8957-4B52CF53C2F5}">
      <dsp:nvSpPr>
        <dsp:cNvPr id="0" name=""/>
        <dsp:cNvSpPr/>
      </dsp:nvSpPr>
      <dsp:spPr>
        <a:xfrm>
          <a:off x="6738268" y="0"/>
          <a:ext cx="1635472" cy="2073275"/>
        </a:xfrm>
        <a:prstGeom prst="roundRect">
          <a:avLst>
            <a:gd name="adj" fmla="val 10000"/>
          </a:avLst>
        </a:prstGeom>
        <a:gradFill rotWithShape="0">
          <a:gsLst>
            <a:gs pos="0">
              <a:schemeClr val="accent1">
                <a:hueOff val="0"/>
                <a:satOff val="0"/>
                <a:lumOff val="0"/>
                <a:alphaOff val="0"/>
                <a:tint val="60000"/>
                <a:satMod val="100000"/>
                <a:lumMod val="110000"/>
              </a:schemeClr>
            </a:gs>
            <a:gs pos="100000">
              <a:schemeClr val="accent1">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dirty="0"/>
            <a:t>New Relic</a:t>
          </a:r>
          <a:endParaRPr lang="en-US" sz="1500" kern="1200" dirty="0"/>
        </a:p>
      </dsp:txBody>
      <dsp:txXfrm>
        <a:off x="6738268" y="829310"/>
        <a:ext cx="1635472" cy="829310"/>
      </dsp:txXfrm>
    </dsp:sp>
    <dsp:sp modelId="{9E947112-7368-4483-87D2-F22AA9BE10B0}">
      <dsp:nvSpPr>
        <dsp:cNvPr id="0" name=""/>
        <dsp:cNvSpPr/>
      </dsp:nvSpPr>
      <dsp:spPr>
        <a:xfrm>
          <a:off x="6778765" y="79713"/>
          <a:ext cx="1554478" cy="822957"/>
        </a:xfrm>
        <a:prstGeom prst="ellipse">
          <a:avLst/>
        </a:prstGeom>
        <a:blipFill dpi="0" rotWithShape="1">
          <a:blip xmlns:r="http://schemas.openxmlformats.org/officeDocument/2006/relationships" r:embed="rId5"/>
          <a:srcRect/>
          <a:stretch>
            <a:fillRect l="-38235" t="-22222" r="-14706" b="-22222"/>
          </a:stretch>
        </a:blipFill>
        <a:ln w="9525"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D2F73A4B-BAC1-4474-9FBF-0918F4A3150A}">
      <dsp:nvSpPr>
        <dsp:cNvPr id="0" name=""/>
        <dsp:cNvSpPr/>
      </dsp:nvSpPr>
      <dsp:spPr>
        <a:xfrm>
          <a:off x="8422804" y="0"/>
          <a:ext cx="1635472" cy="2073275"/>
        </a:xfrm>
        <a:prstGeom prst="roundRect">
          <a:avLst>
            <a:gd name="adj" fmla="val 10000"/>
          </a:avLst>
        </a:prstGeom>
        <a:gradFill rotWithShape="0">
          <a:gsLst>
            <a:gs pos="0">
              <a:schemeClr val="accent1">
                <a:hueOff val="0"/>
                <a:satOff val="0"/>
                <a:lumOff val="0"/>
                <a:alphaOff val="0"/>
                <a:tint val="60000"/>
                <a:satMod val="100000"/>
                <a:lumMod val="110000"/>
              </a:schemeClr>
            </a:gs>
            <a:gs pos="100000">
              <a:schemeClr val="accent1">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dirty="0" err="1"/>
            <a:t>Wercker</a:t>
          </a:r>
          <a:endParaRPr lang="en-US" sz="1500" kern="1200" dirty="0"/>
        </a:p>
      </dsp:txBody>
      <dsp:txXfrm>
        <a:off x="8422804" y="829310"/>
        <a:ext cx="1635472" cy="829310"/>
      </dsp:txXfrm>
    </dsp:sp>
    <dsp:sp modelId="{B2F42B88-CE99-4B89-94E8-40C5486F31ED}">
      <dsp:nvSpPr>
        <dsp:cNvPr id="0" name=""/>
        <dsp:cNvSpPr/>
      </dsp:nvSpPr>
      <dsp:spPr>
        <a:xfrm>
          <a:off x="8463301" y="79713"/>
          <a:ext cx="1554478" cy="822957"/>
        </a:xfrm>
        <a:prstGeom prst="ellipse">
          <a:avLst/>
        </a:prstGeom>
        <a:blipFill>
          <a:blip xmlns:r="http://schemas.openxmlformats.org/officeDocument/2006/relationships" r:embed="rId6"/>
          <a:srcRect/>
          <a:stretch>
            <a:fillRect t="-8000" b="-8000"/>
          </a:stretch>
        </a:blipFill>
        <a:ln w="9525"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1558AA5F-78B3-43E8-981B-0C2B6A220623}">
      <dsp:nvSpPr>
        <dsp:cNvPr id="0" name=""/>
        <dsp:cNvSpPr/>
      </dsp:nvSpPr>
      <dsp:spPr>
        <a:xfrm>
          <a:off x="402335" y="1658620"/>
          <a:ext cx="9253728" cy="310991"/>
        </a:xfrm>
        <a:prstGeom prst="leftRightArrow">
          <a:avLst/>
        </a:prstGeom>
        <a:solidFill>
          <a:schemeClr val="accent1"/>
        </a:solidFill>
        <a:ln w="9525" cap="flat"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A5D0-50BA-4E6A-B03E-E12CA1686FFE}">
      <dsp:nvSpPr>
        <dsp:cNvPr id="0" name=""/>
        <dsp:cNvSpPr/>
      </dsp:nvSpPr>
      <dsp:spPr>
        <a:xfrm>
          <a:off x="122" y="0"/>
          <a:ext cx="1635472" cy="2073275"/>
        </a:xfrm>
        <a:prstGeom prst="roundRect">
          <a:avLst>
            <a:gd name="adj" fmla="val 10000"/>
          </a:avLst>
        </a:prstGeom>
        <a:gradFill rotWithShape="0">
          <a:gsLst>
            <a:gs pos="0">
              <a:schemeClr val="accent1">
                <a:hueOff val="0"/>
                <a:satOff val="0"/>
                <a:lumOff val="0"/>
                <a:alphaOff val="0"/>
                <a:tint val="60000"/>
                <a:satMod val="100000"/>
                <a:lumMod val="110000"/>
              </a:schemeClr>
            </a:gs>
            <a:gs pos="100000">
              <a:schemeClr val="accent1">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1" kern="1200" dirty="0"/>
            <a:t>GitHub</a:t>
          </a:r>
          <a:endParaRPr lang="en-US" sz="1900" kern="1200" dirty="0"/>
        </a:p>
      </dsp:txBody>
      <dsp:txXfrm>
        <a:off x="122" y="829310"/>
        <a:ext cx="1635472" cy="829310"/>
      </dsp:txXfrm>
    </dsp:sp>
    <dsp:sp modelId="{710CBA6F-7EFC-416D-85EB-803A197635A5}">
      <dsp:nvSpPr>
        <dsp:cNvPr id="0" name=""/>
        <dsp:cNvSpPr/>
      </dsp:nvSpPr>
      <dsp:spPr>
        <a:xfrm>
          <a:off x="45349" y="0"/>
          <a:ext cx="1554478" cy="914401"/>
        </a:xfrm>
        <a:prstGeom prst="ellipse">
          <a:avLst/>
        </a:prstGeom>
        <a:blipFill dpi="0" rotWithShape="1">
          <a:blip xmlns:r="http://schemas.openxmlformats.org/officeDocument/2006/relationships" r:embed="rId1" cstate="print"/>
          <a:srcRect/>
          <a:stretch>
            <a:fillRect l="14706" t="15000" r="14706" b="15000"/>
          </a:stretch>
        </a:blipFill>
        <a:ln w="9525"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A4E8D53-0B95-4BF8-A204-E2727842FDB9}">
      <dsp:nvSpPr>
        <dsp:cNvPr id="0" name=""/>
        <dsp:cNvSpPr/>
      </dsp:nvSpPr>
      <dsp:spPr>
        <a:xfrm>
          <a:off x="1684659" y="0"/>
          <a:ext cx="1635472" cy="2073275"/>
        </a:xfrm>
        <a:prstGeom prst="roundRect">
          <a:avLst>
            <a:gd name="adj" fmla="val 10000"/>
          </a:avLst>
        </a:prstGeom>
        <a:gradFill rotWithShape="0">
          <a:gsLst>
            <a:gs pos="0">
              <a:schemeClr val="accent1">
                <a:hueOff val="0"/>
                <a:satOff val="0"/>
                <a:lumOff val="0"/>
                <a:alphaOff val="0"/>
                <a:tint val="60000"/>
                <a:satMod val="100000"/>
                <a:lumMod val="110000"/>
              </a:schemeClr>
            </a:gs>
            <a:gs pos="100000">
              <a:schemeClr val="accent1">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1" kern="1200" dirty="0"/>
            <a:t>Text </a:t>
          </a:r>
          <a:r>
            <a:rPr lang="en-US" sz="1900" b="1" kern="1200" dirty="0" err="1"/>
            <a:t>Shortcode</a:t>
          </a:r>
          <a:endParaRPr lang="en-US" sz="1900" kern="1200" dirty="0"/>
        </a:p>
      </dsp:txBody>
      <dsp:txXfrm>
        <a:off x="1684659" y="829310"/>
        <a:ext cx="1635472" cy="829310"/>
      </dsp:txXfrm>
    </dsp:sp>
    <dsp:sp modelId="{E489B0CE-9A66-48F0-8476-51DB1E5B9BFD}">
      <dsp:nvSpPr>
        <dsp:cNvPr id="0" name=""/>
        <dsp:cNvSpPr/>
      </dsp:nvSpPr>
      <dsp:spPr>
        <a:xfrm>
          <a:off x="1725156" y="0"/>
          <a:ext cx="1554478" cy="914401"/>
        </a:xfrm>
        <a:prstGeom prst="ellipse">
          <a:avLst/>
        </a:prstGeom>
        <a:blipFill dpi="0" rotWithShape="1">
          <a:blip xmlns:r="http://schemas.openxmlformats.org/officeDocument/2006/relationships" r:embed="rId2"/>
          <a:srcRect/>
          <a:stretch>
            <a:fillRect t="-30000" b="-30000"/>
          </a:stretch>
        </a:blipFill>
        <a:ln w="9525"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52B52BA8-504A-489B-9ADF-D4142E041B6B}">
      <dsp:nvSpPr>
        <dsp:cNvPr id="0" name=""/>
        <dsp:cNvSpPr/>
      </dsp:nvSpPr>
      <dsp:spPr>
        <a:xfrm>
          <a:off x="3369195" y="0"/>
          <a:ext cx="1635472" cy="2073275"/>
        </a:xfrm>
        <a:prstGeom prst="roundRect">
          <a:avLst>
            <a:gd name="adj" fmla="val 10000"/>
          </a:avLst>
        </a:prstGeom>
        <a:gradFill rotWithShape="0">
          <a:gsLst>
            <a:gs pos="0">
              <a:schemeClr val="accent1">
                <a:hueOff val="0"/>
                <a:satOff val="0"/>
                <a:lumOff val="0"/>
                <a:alphaOff val="0"/>
                <a:tint val="60000"/>
                <a:satMod val="100000"/>
                <a:lumMod val="110000"/>
              </a:schemeClr>
            </a:gs>
            <a:gs pos="100000">
              <a:schemeClr val="accent1">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1" kern="1200" dirty="0"/>
            <a:t>Postman</a:t>
          </a:r>
          <a:endParaRPr lang="en-US" sz="1900" kern="1200" dirty="0"/>
        </a:p>
      </dsp:txBody>
      <dsp:txXfrm>
        <a:off x="3369195" y="829310"/>
        <a:ext cx="1635472" cy="829310"/>
      </dsp:txXfrm>
    </dsp:sp>
    <dsp:sp modelId="{496D9A29-7159-46FB-ADA3-AF1C7A0F0D7A}">
      <dsp:nvSpPr>
        <dsp:cNvPr id="0" name=""/>
        <dsp:cNvSpPr/>
      </dsp:nvSpPr>
      <dsp:spPr>
        <a:xfrm>
          <a:off x="3409692" y="0"/>
          <a:ext cx="1554478" cy="914401"/>
        </a:xfrm>
        <a:prstGeom prst="ellipse">
          <a:avLst/>
        </a:prstGeom>
        <a:blipFill dpi="0" rotWithShape="1">
          <a:blip xmlns:r="http://schemas.openxmlformats.org/officeDocument/2006/relationships" r:embed="rId3"/>
          <a:srcRect/>
          <a:stretch>
            <a:fillRect l="2941" r="2941"/>
          </a:stretch>
        </a:blipFill>
        <a:ln w="9525"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147E886C-8B71-426A-9FDE-0BC10ED07AD5}">
      <dsp:nvSpPr>
        <dsp:cNvPr id="0" name=""/>
        <dsp:cNvSpPr/>
      </dsp:nvSpPr>
      <dsp:spPr>
        <a:xfrm>
          <a:off x="5053732" y="0"/>
          <a:ext cx="1635472" cy="2073275"/>
        </a:xfrm>
        <a:prstGeom prst="roundRect">
          <a:avLst>
            <a:gd name="adj" fmla="val 10000"/>
          </a:avLst>
        </a:prstGeom>
        <a:gradFill rotWithShape="0">
          <a:gsLst>
            <a:gs pos="0">
              <a:schemeClr val="accent1">
                <a:hueOff val="0"/>
                <a:satOff val="0"/>
                <a:lumOff val="0"/>
                <a:alphaOff val="0"/>
                <a:tint val="60000"/>
                <a:satMod val="100000"/>
                <a:lumMod val="110000"/>
              </a:schemeClr>
            </a:gs>
            <a:gs pos="100000">
              <a:schemeClr val="accent1">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1" kern="1200" dirty="0" err="1"/>
            <a:t>TestingWhiz</a:t>
          </a:r>
          <a:endParaRPr lang="en-US" sz="1900" kern="1200" dirty="0"/>
        </a:p>
      </dsp:txBody>
      <dsp:txXfrm>
        <a:off x="5053732" y="829310"/>
        <a:ext cx="1635472" cy="829310"/>
      </dsp:txXfrm>
    </dsp:sp>
    <dsp:sp modelId="{74916840-AAA6-4130-8381-85216AAAD86B}">
      <dsp:nvSpPr>
        <dsp:cNvPr id="0" name=""/>
        <dsp:cNvSpPr/>
      </dsp:nvSpPr>
      <dsp:spPr>
        <a:xfrm>
          <a:off x="5094229" y="0"/>
          <a:ext cx="1554478" cy="914401"/>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5882" t="20000" r="5882" b="20000"/>
          </a:stretch>
        </a:blipFill>
        <a:ln w="9525"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1F3FEB47-A0E7-4EFC-ADDD-E4C98A1FAC58}">
      <dsp:nvSpPr>
        <dsp:cNvPr id="0" name=""/>
        <dsp:cNvSpPr/>
      </dsp:nvSpPr>
      <dsp:spPr>
        <a:xfrm>
          <a:off x="6738268" y="0"/>
          <a:ext cx="1635472" cy="2073275"/>
        </a:xfrm>
        <a:prstGeom prst="roundRect">
          <a:avLst>
            <a:gd name="adj" fmla="val 10000"/>
          </a:avLst>
        </a:prstGeom>
        <a:gradFill rotWithShape="0">
          <a:gsLst>
            <a:gs pos="0">
              <a:schemeClr val="accent1">
                <a:hueOff val="0"/>
                <a:satOff val="0"/>
                <a:lumOff val="0"/>
                <a:alphaOff val="0"/>
                <a:tint val="60000"/>
                <a:satMod val="100000"/>
                <a:lumMod val="110000"/>
              </a:schemeClr>
            </a:gs>
            <a:gs pos="100000">
              <a:schemeClr val="accent1">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1" kern="1200" dirty="0" err="1"/>
            <a:t>Sahi</a:t>
          </a:r>
          <a:endParaRPr lang="en-US" sz="1900" kern="1200" dirty="0"/>
        </a:p>
      </dsp:txBody>
      <dsp:txXfrm>
        <a:off x="6738268" y="829310"/>
        <a:ext cx="1635472" cy="829310"/>
      </dsp:txXfrm>
    </dsp:sp>
    <dsp:sp modelId="{A9782670-D046-4859-9F1E-C1E3EF905745}">
      <dsp:nvSpPr>
        <dsp:cNvPr id="0" name=""/>
        <dsp:cNvSpPr/>
      </dsp:nvSpPr>
      <dsp:spPr>
        <a:xfrm>
          <a:off x="6778765" y="0"/>
          <a:ext cx="1554478" cy="914401"/>
        </a:xfrm>
        <a:prstGeom prst="ellipse">
          <a:avLst/>
        </a:prstGeom>
        <a:blipFill dpi="0" rotWithShape="1">
          <a:blip xmlns:r="http://schemas.openxmlformats.org/officeDocument/2006/relationships" r:embed="rId5"/>
          <a:srcRect/>
          <a:stretch>
            <a:fillRect t="-15000" b="-15000"/>
          </a:stretch>
        </a:blipFill>
        <a:ln w="9525"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229FB1D8-2A1E-4DF1-AD6C-F55F632F5DAB}">
      <dsp:nvSpPr>
        <dsp:cNvPr id="0" name=""/>
        <dsp:cNvSpPr/>
      </dsp:nvSpPr>
      <dsp:spPr>
        <a:xfrm>
          <a:off x="8422804" y="0"/>
          <a:ext cx="1635472" cy="2073275"/>
        </a:xfrm>
        <a:prstGeom prst="roundRect">
          <a:avLst>
            <a:gd name="adj" fmla="val 10000"/>
          </a:avLst>
        </a:prstGeom>
        <a:gradFill rotWithShape="0">
          <a:gsLst>
            <a:gs pos="0">
              <a:schemeClr val="accent1">
                <a:hueOff val="0"/>
                <a:satOff val="0"/>
                <a:lumOff val="0"/>
                <a:alphaOff val="0"/>
                <a:tint val="60000"/>
                <a:satMod val="100000"/>
                <a:lumMod val="110000"/>
              </a:schemeClr>
            </a:gs>
            <a:gs pos="100000">
              <a:schemeClr val="accent1">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1" kern="1200" dirty="0" err="1"/>
            <a:t>Ranorex</a:t>
          </a:r>
          <a:endParaRPr lang="en-US" sz="1900" kern="1200" dirty="0"/>
        </a:p>
      </dsp:txBody>
      <dsp:txXfrm>
        <a:off x="8422804" y="829310"/>
        <a:ext cx="1635472" cy="829310"/>
      </dsp:txXfrm>
    </dsp:sp>
    <dsp:sp modelId="{C50FB3AA-414E-4AF7-9B5D-2821D7F8FFE4}">
      <dsp:nvSpPr>
        <dsp:cNvPr id="0" name=""/>
        <dsp:cNvSpPr/>
      </dsp:nvSpPr>
      <dsp:spPr>
        <a:xfrm>
          <a:off x="8463301" y="0"/>
          <a:ext cx="1554478" cy="914401"/>
        </a:xfrm>
        <a:prstGeom prst="ellipse">
          <a:avLst/>
        </a:prstGeom>
        <a:blipFill dpi="0" rotWithShape="1">
          <a:blip xmlns:r="http://schemas.openxmlformats.org/officeDocument/2006/relationships" r:embed="rId6"/>
          <a:srcRect/>
          <a:stretch>
            <a:fillRect l="5882" t="5000" r="5882" b="5000"/>
          </a:stretch>
        </a:blipFill>
        <a:ln w="9525"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0E82C4EE-4C40-4CEE-BB81-1F3F1F1AC126}">
      <dsp:nvSpPr>
        <dsp:cNvPr id="0" name=""/>
        <dsp:cNvSpPr/>
      </dsp:nvSpPr>
      <dsp:spPr>
        <a:xfrm>
          <a:off x="402335" y="1658620"/>
          <a:ext cx="9253728" cy="310991"/>
        </a:xfrm>
        <a:prstGeom prst="leftRightArrow">
          <a:avLst/>
        </a:prstGeom>
        <a:solidFill>
          <a:schemeClr val="accent1"/>
        </a:solidFill>
        <a:ln w="9525" cap="flat"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0F777-DF92-4BFB-A122-0F5C82842FBE}">
      <dsp:nvSpPr>
        <dsp:cNvPr id="0" name=""/>
        <dsp:cNvSpPr/>
      </dsp:nvSpPr>
      <dsp:spPr>
        <a:xfrm>
          <a:off x="430876" y="0"/>
          <a:ext cx="4883265" cy="3599316"/>
        </a:xfrm>
        <a:prstGeom prst="rightArrow">
          <a:avLst/>
        </a:prstGeom>
        <a:solidFill>
          <a:schemeClr val="tx1"/>
        </a:solidFill>
        <a:ln>
          <a:noFill/>
        </a:ln>
        <a:effectLst/>
      </dsp:spPr>
      <dsp:style>
        <a:lnRef idx="0">
          <a:scrgbClr r="0" g="0" b="0"/>
        </a:lnRef>
        <a:fillRef idx="1">
          <a:scrgbClr r="0" g="0" b="0"/>
        </a:fillRef>
        <a:effectRef idx="0">
          <a:scrgbClr r="0" g="0" b="0"/>
        </a:effectRef>
        <a:fontRef idx="minor"/>
      </dsp:style>
    </dsp:sp>
    <dsp:sp modelId="{A025C26A-0236-42D6-80D6-4F4E3DD39683}">
      <dsp:nvSpPr>
        <dsp:cNvPr id="0" name=""/>
        <dsp:cNvSpPr/>
      </dsp:nvSpPr>
      <dsp:spPr>
        <a:xfrm>
          <a:off x="1683" y="1079794"/>
          <a:ext cx="1013232" cy="1439726"/>
        </a:xfrm>
        <a:prstGeom prst="roundRect">
          <a:avLst/>
        </a:prstGeom>
        <a:solidFill>
          <a:schemeClr val="lt1">
            <a:hueOff val="0"/>
            <a:satOff val="0"/>
            <a:lumOff val="0"/>
            <a:alphaOff val="0"/>
          </a:schemeClr>
        </a:solidFill>
        <a:ln w="76200" cap="flat" cmpd="sng" algn="ctr">
          <a:solidFill>
            <a:srgbClr val="92D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Font typeface="Wingdings" panose="05000000000000000000" pitchFamily="2" charset="2"/>
            <a:buNone/>
          </a:pPr>
          <a:r>
            <a:rPr lang="en-US" sz="1100" b="1" kern="1200" dirty="0"/>
            <a:t>Flexibility/ Control</a:t>
          </a:r>
          <a:endParaRPr lang="en-US" sz="1100" kern="1200" dirty="0"/>
        </a:p>
      </dsp:txBody>
      <dsp:txXfrm>
        <a:off x="51145" y="1129256"/>
        <a:ext cx="914308" cy="1340802"/>
      </dsp:txXfrm>
    </dsp:sp>
    <dsp:sp modelId="{E63DEE44-0F3D-4166-987C-0E4BB230281C}">
      <dsp:nvSpPr>
        <dsp:cNvPr id="0" name=""/>
        <dsp:cNvSpPr/>
      </dsp:nvSpPr>
      <dsp:spPr>
        <a:xfrm>
          <a:off x="1183787" y="1079794"/>
          <a:ext cx="1013232" cy="1439726"/>
        </a:xfrm>
        <a:prstGeom prst="roundRect">
          <a:avLst/>
        </a:prstGeom>
        <a:solidFill>
          <a:schemeClr val="lt1">
            <a:hueOff val="0"/>
            <a:satOff val="0"/>
            <a:lumOff val="0"/>
            <a:alphaOff val="0"/>
          </a:schemeClr>
        </a:solidFill>
        <a:ln w="76200" cap="flat" cmpd="sng" algn="ctr">
          <a:solidFill>
            <a:srgbClr val="92D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Font typeface="Wingdings" panose="05000000000000000000" pitchFamily="2" charset="2"/>
            <a:buNone/>
          </a:pPr>
          <a:r>
            <a:rPr lang="en-US" sz="1100" b="1" kern="1200" dirty="0"/>
            <a:t>Real Intelligence</a:t>
          </a:r>
          <a:endParaRPr lang="en-US" sz="1100" kern="1200" dirty="0"/>
        </a:p>
      </dsp:txBody>
      <dsp:txXfrm>
        <a:off x="1233249" y="1129256"/>
        <a:ext cx="914308" cy="1340802"/>
      </dsp:txXfrm>
    </dsp:sp>
    <dsp:sp modelId="{8E38C408-F59E-47BA-9066-98D48E1417EC}">
      <dsp:nvSpPr>
        <dsp:cNvPr id="0" name=""/>
        <dsp:cNvSpPr/>
      </dsp:nvSpPr>
      <dsp:spPr>
        <a:xfrm>
          <a:off x="2365892" y="1079794"/>
          <a:ext cx="1013232" cy="1439726"/>
        </a:xfrm>
        <a:prstGeom prst="roundRect">
          <a:avLst/>
        </a:prstGeom>
        <a:solidFill>
          <a:schemeClr val="lt1">
            <a:hueOff val="0"/>
            <a:satOff val="0"/>
            <a:lumOff val="0"/>
            <a:alphaOff val="0"/>
          </a:schemeClr>
        </a:solidFill>
        <a:ln w="76200" cap="flat" cmpd="sng" algn="ctr">
          <a:solidFill>
            <a:srgbClr val="92D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Font typeface="Wingdings" panose="05000000000000000000" pitchFamily="2" charset="2"/>
            <a:buNone/>
          </a:pPr>
          <a:r>
            <a:rPr lang="en-US" sz="1100" b="1" kern="1200" dirty="0"/>
            <a:t>Enterprise Scalability</a:t>
          </a:r>
          <a:endParaRPr lang="en-US" sz="1100" kern="1200" dirty="0"/>
        </a:p>
      </dsp:txBody>
      <dsp:txXfrm>
        <a:off x="2415354" y="1129256"/>
        <a:ext cx="914308" cy="1340802"/>
      </dsp:txXfrm>
    </dsp:sp>
    <dsp:sp modelId="{F942713D-FE7F-4AD8-A052-0CDF779391EA}">
      <dsp:nvSpPr>
        <dsp:cNvPr id="0" name=""/>
        <dsp:cNvSpPr/>
      </dsp:nvSpPr>
      <dsp:spPr>
        <a:xfrm>
          <a:off x="3547997" y="1079794"/>
          <a:ext cx="1013232" cy="1439726"/>
        </a:xfrm>
        <a:prstGeom prst="roundRect">
          <a:avLst/>
        </a:prstGeom>
        <a:solidFill>
          <a:schemeClr val="lt1">
            <a:hueOff val="0"/>
            <a:satOff val="0"/>
            <a:lumOff val="0"/>
            <a:alphaOff val="0"/>
          </a:schemeClr>
        </a:solidFill>
        <a:ln w="76200" cap="flat" cmpd="sng" algn="ctr">
          <a:solidFill>
            <a:srgbClr val="92D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Font typeface="Wingdings" panose="05000000000000000000" pitchFamily="2" charset="2"/>
            <a:buNone/>
          </a:pPr>
          <a:r>
            <a:rPr lang="en-US" sz="1100" b="1" kern="1200" dirty="0"/>
            <a:t>Seamless Third-party Integration</a:t>
          </a:r>
          <a:endParaRPr lang="en-US" sz="1100" kern="1200" dirty="0"/>
        </a:p>
      </dsp:txBody>
      <dsp:txXfrm>
        <a:off x="3597459" y="1129256"/>
        <a:ext cx="914308" cy="1340802"/>
      </dsp:txXfrm>
    </dsp:sp>
    <dsp:sp modelId="{7526AFCF-67FE-44B7-8ED6-D6EC274ED27F}">
      <dsp:nvSpPr>
        <dsp:cNvPr id="0" name=""/>
        <dsp:cNvSpPr/>
      </dsp:nvSpPr>
      <dsp:spPr>
        <a:xfrm>
          <a:off x="4730102" y="1079794"/>
          <a:ext cx="1013232" cy="1439726"/>
        </a:xfrm>
        <a:prstGeom prst="roundRect">
          <a:avLst/>
        </a:prstGeom>
        <a:solidFill>
          <a:schemeClr val="lt1">
            <a:hueOff val="0"/>
            <a:satOff val="0"/>
            <a:lumOff val="0"/>
            <a:alphaOff val="0"/>
          </a:schemeClr>
        </a:solidFill>
        <a:ln w="76200" cap="flat" cmpd="sng" algn="ctr">
          <a:solidFill>
            <a:srgbClr val="92D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Font typeface="Wingdings" panose="05000000000000000000" pitchFamily="2" charset="2"/>
            <a:buNone/>
          </a:pPr>
          <a:r>
            <a:rPr lang="en-US" sz="1100" b="1" kern="1200" dirty="0"/>
            <a:t>Fast, easy implementation</a:t>
          </a:r>
          <a:endParaRPr lang="en-US" sz="1100" kern="1200" dirty="0"/>
        </a:p>
      </dsp:txBody>
      <dsp:txXfrm>
        <a:off x="4779564" y="1129256"/>
        <a:ext cx="914308" cy="1340802"/>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7DFFF0-83DA-4B95-A4C7-F82760CC1F98}" type="datetimeFigureOut">
              <a:rPr lang="en-US" smtClean="0"/>
              <a:t>5/10/20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9B3645-940E-40A3-B018-C3BD6651D59D}" type="slidenum">
              <a:rPr lang="en-US" smtClean="0"/>
              <a:t>‹#›</a:t>
            </a:fld>
            <a:endParaRPr lang="en-US"/>
          </a:p>
        </p:txBody>
      </p:sp>
    </p:spTree>
    <p:extLst>
      <p:ext uri="{BB962C8B-B14F-4D97-AF65-F5344CB8AC3E}">
        <p14:creationId xmlns:p14="http://schemas.microsoft.com/office/powerpoint/2010/main" val="2274498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(general information about project, client/customer (if any), systems’ domain, etc.)</a:t>
            </a:r>
          </a:p>
          <a:p>
            <a:r>
              <a:rPr lang="en-US" sz="1200" kern="1200" dirty="0">
                <a:solidFill>
                  <a:schemeClr val="tx1"/>
                </a:solidFill>
                <a:latin typeface="+mn-lt"/>
                <a:ea typeface="+mn-ea"/>
                <a:cs typeface="+mn-cs"/>
              </a:rPr>
              <a:t>3 Slides</a:t>
            </a:r>
          </a:p>
          <a:p>
            <a:endParaRPr lang="en-US" dirty="0"/>
          </a:p>
        </p:txBody>
      </p:sp>
      <p:sp>
        <p:nvSpPr>
          <p:cNvPr id="4" name="Slide Number Placeholder 3"/>
          <p:cNvSpPr>
            <a:spLocks noGrp="1"/>
          </p:cNvSpPr>
          <p:nvPr>
            <p:ph type="sldNum" sz="quarter" idx="5"/>
          </p:nvPr>
        </p:nvSpPr>
        <p:spPr/>
        <p:txBody>
          <a:bodyPr/>
          <a:lstStyle/>
          <a:p>
            <a:fld id="{419B3645-940E-40A3-B018-C3BD6651D59D}" type="slidenum">
              <a:rPr lang="en-US" smtClean="0"/>
              <a:t>3</a:t>
            </a:fld>
            <a:endParaRPr lang="en-US"/>
          </a:p>
        </p:txBody>
      </p:sp>
    </p:spTree>
    <p:extLst>
      <p:ext uri="{BB962C8B-B14F-4D97-AF65-F5344CB8AC3E}">
        <p14:creationId xmlns:p14="http://schemas.microsoft.com/office/powerpoint/2010/main" val="808210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(RRM Matrix, types and number of experts involved – their responsibilities + REALISTIC average salaries + experience + hourly rates EXACTLY from  BLS.gov or slalry.com or similar websites)</a:t>
            </a:r>
          </a:p>
          <a:p>
            <a:r>
              <a:rPr lang="en-US" dirty="0"/>
              <a:t>2 Slides</a:t>
            </a:r>
          </a:p>
          <a:p>
            <a:endParaRPr lang="en-US" dirty="0"/>
          </a:p>
        </p:txBody>
      </p:sp>
      <p:sp>
        <p:nvSpPr>
          <p:cNvPr id="4" name="Slide Number Placeholder 3"/>
          <p:cNvSpPr>
            <a:spLocks noGrp="1"/>
          </p:cNvSpPr>
          <p:nvPr>
            <p:ph type="sldNum" sz="quarter" idx="5"/>
          </p:nvPr>
        </p:nvSpPr>
        <p:spPr/>
        <p:txBody>
          <a:bodyPr/>
          <a:lstStyle/>
          <a:p>
            <a:fld id="{419B3645-940E-40A3-B018-C3BD6651D59D}" type="slidenum">
              <a:rPr lang="en-US" smtClean="0"/>
              <a:t>18</a:t>
            </a:fld>
            <a:endParaRPr lang="en-US"/>
          </a:p>
        </p:txBody>
      </p:sp>
    </p:spTree>
    <p:extLst>
      <p:ext uri="{BB962C8B-B14F-4D97-AF65-F5344CB8AC3E}">
        <p14:creationId xmlns:p14="http://schemas.microsoft.com/office/powerpoint/2010/main" val="1040118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table of main project required materials + REALISTIC cost of each material</a:t>
            </a:r>
          </a:p>
          <a:p>
            <a:r>
              <a:rPr lang="en-US" dirty="0"/>
              <a:t>1 Slide</a:t>
            </a:r>
          </a:p>
          <a:p>
            <a:endParaRPr lang="en-US" dirty="0"/>
          </a:p>
        </p:txBody>
      </p:sp>
      <p:sp>
        <p:nvSpPr>
          <p:cNvPr id="4" name="Slide Number Placeholder 3"/>
          <p:cNvSpPr>
            <a:spLocks noGrp="1"/>
          </p:cNvSpPr>
          <p:nvPr>
            <p:ph type="sldNum" sz="quarter" idx="5"/>
          </p:nvPr>
        </p:nvSpPr>
        <p:spPr/>
        <p:txBody>
          <a:bodyPr/>
          <a:lstStyle/>
          <a:p>
            <a:fld id="{419B3645-940E-40A3-B018-C3BD6651D59D}" type="slidenum">
              <a:rPr lang="en-US" smtClean="0"/>
              <a:t>22</a:t>
            </a:fld>
            <a:endParaRPr lang="en-US"/>
          </a:p>
        </p:txBody>
      </p:sp>
    </p:spTree>
    <p:extLst>
      <p:ext uri="{BB962C8B-B14F-4D97-AF65-F5344CB8AC3E}">
        <p14:creationId xmlns:p14="http://schemas.microsoft.com/office/powerpoint/2010/main" val="762507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table of main project required materials + REALISTIC cost of each material</a:t>
            </a:r>
          </a:p>
          <a:p>
            <a:r>
              <a:rPr lang="en-US" dirty="0"/>
              <a:t>1 Slide</a:t>
            </a:r>
          </a:p>
          <a:p>
            <a:endParaRPr lang="en-US" dirty="0"/>
          </a:p>
        </p:txBody>
      </p:sp>
      <p:sp>
        <p:nvSpPr>
          <p:cNvPr id="4" name="Slide Number Placeholder 3"/>
          <p:cNvSpPr>
            <a:spLocks noGrp="1"/>
          </p:cNvSpPr>
          <p:nvPr>
            <p:ph type="sldNum" sz="quarter" idx="5"/>
          </p:nvPr>
        </p:nvSpPr>
        <p:spPr/>
        <p:txBody>
          <a:bodyPr/>
          <a:lstStyle/>
          <a:p>
            <a:fld id="{419B3645-940E-40A3-B018-C3BD6651D59D}" type="slidenum">
              <a:rPr lang="en-US" smtClean="0"/>
              <a:t>23</a:t>
            </a:fld>
            <a:endParaRPr lang="en-US"/>
          </a:p>
        </p:txBody>
      </p:sp>
    </p:spTree>
    <p:extLst>
      <p:ext uri="{BB962C8B-B14F-4D97-AF65-F5344CB8AC3E}">
        <p14:creationId xmlns:p14="http://schemas.microsoft.com/office/powerpoint/2010/main" val="2869881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Budget report (like a report from MS Project at the end of Lab_02 + total project budget + project budget for main phase of your project)</a:t>
            </a:r>
          </a:p>
          <a:p>
            <a:r>
              <a:rPr lang="en-US" dirty="0"/>
              <a:t>2 Slides</a:t>
            </a:r>
          </a:p>
          <a:p>
            <a:endParaRPr lang="en-US" dirty="0"/>
          </a:p>
        </p:txBody>
      </p:sp>
      <p:sp>
        <p:nvSpPr>
          <p:cNvPr id="4" name="Slide Number Placeholder 3"/>
          <p:cNvSpPr>
            <a:spLocks noGrp="1"/>
          </p:cNvSpPr>
          <p:nvPr>
            <p:ph type="sldNum" sz="quarter" idx="5"/>
          </p:nvPr>
        </p:nvSpPr>
        <p:spPr/>
        <p:txBody>
          <a:bodyPr/>
          <a:lstStyle/>
          <a:p>
            <a:fld id="{419B3645-940E-40A3-B018-C3BD6651D59D}" type="slidenum">
              <a:rPr lang="en-US" smtClean="0"/>
              <a:t>29</a:t>
            </a:fld>
            <a:endParaRPr lang="en-US"/>
          </a:p>
        </p:txBody>
      </p:sp>
    </p:spTree>
    <p:extLst>
      <p:ext uri="{BB962C8B-B14F-4D97-AF65-F5344CB8AC3E}">
        <p14:creationId xmlns:p14="http://schemas.microsoft.com/office/powerpoint/2010/main" val="1173222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Decision Tree with EMV  for In-House and Outsourcing with various  options and probabilities and well thought outcomes (costs of each option)</a:t>
            </a:r>
          </a:p>
          <a:p>
            <a:r>
              <a:rPr lang="en-US" dirty="0"/>
              <a:t>1 Slides</a:t>
            </a:r>
          </a:p>
          <a:p>
            <a:endParaRPr lang="en-US" dirty="0"/>
          </a:p>
        </p:txBody>
      </p:sp>
      <p:sp>
        <p:nvSpPr>
          <p:cNvPr id="4" name="Slide Number Placeholder 3"/>
          <p:cNvSpPr>
            <a:spLocks noGrp="1"/>
          </p:cNvSpPr>
          <p:nvPr>
            <p:ph type="sldNum" sz="quarter" idx="5"/>
          </p:nvPr>
        </p:nvSpPr>
        <p:spPr/>
        <p:txBody>
          <a:bodyPr/>
          <a:lstStyle/>
          <a:p>
            <a:fld id="{419B3645-940E-40A3-B018-C3BD6651D59D}" type="slidenum">
              <a:rPr lang="en-US" smtClean="0"/>
              <a:pPr/>
              <a:t>33</a:t>
            </a:fld>
            <a:endParaRPr lang="en-US"/>
          </a:p>
        </p:txBody>
      </p:sp>
    </p:spTree>
    <p:extLst>
      <p:ext uri="{BB962C8B-B14F-4D97-AF65-F5344CB8AC3E}">
        <p14:creationId xmlns:p14="http://schemas.microsoft.com/office/powerpoint/2010/main" val="1309069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list of risks relevant to your project, risk exposure, Risk Impact-Probability matrix – OPTIONAL, Risk Register)</a:t>
            </a:r>
          </a:p>
          <a:p>
            <a:r>
              <a:rPr lang="en-US" dirty="0"/>
              <a:t>2 Slides</a:t>
            </a:r>
          </a:p>
          <a:p>
            <a:endParaRPr lang="en-US" dirty="0"/>
          </a:p>
        </p:txBody>
      </p:sp>
      <p:sp>
        <p:nvSpPr>
          <p:cNvPr id="4" name="Slide Number Placeholder 3"/>
          <p:cNvSpPr>
            <a:spLocks noGrp="1"/>
          </p:cNvSpPr>
          <p:nvPr>
            <p:ph type="sldNum" sz="quarter" idx="5"/>
          </p:nvPr>
        </p:nvSpPr>
        <p:spPr/>
        <p:txBody>
          <a:bodyPr/>
          <a:lstStyle/>
          <a:p>
            <a:fld id="{419B3645-940E-40A3-B018-C3BD6651D59D}" type="slidenum">
              <a:rPr lang="en-US" smtClean="0"/>
              <a:t>34</a:t>
            </a:fld>
            <a:endParaRPr lang="en-US"/>
          </a:p>
        </p:txBody>
      </p:sp>
    </p:spTree>
    <p:extLst>
      <p:ext uri="{BB962C8B-B14F-4D97-AF65-F5344CB8AC3E}">
        <p14:creationId xmlns:p14="http://schemas.microsoft.com/office/powerpoint/2010/main" val="914198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(Make-Buy Diagram, type of Contract to be used + justification)</a:t>
            </a:r>
          </a:p>
          <a:p>
            <a:r>
              <a:rPr lang="en-US" dirty="0"/>
              <a:t>2 Slides</a:t>
            </a:r>
          </a:p>
          <a:p>
            <a:endParaRPr lang="en-US" dirty="0"/>
          </a:p>
        </p:txBody>
      </p:sp>
      <p:sp>
        <p:nvSpPr>
          <p:cNvPr id="4" name="Slide Number Placeholder 3"/>
          <p:cNvSpPr>
            <a:spLocks noGrp="1"/>
          </p:cNvSpPr>
          <p:nvPr>
            <p:ph type="sldNum" sz="quarter" idx="5"/>
          </p:nvPr>
        </p:nvSpPr>
        <p:spPr/>
        <p:txBody>
          <a:bodyPr/>
          <a:lstStyle/>
          <a:p>
            <a:fld id="{419B3645-940E-40A3-B018-C3BD6651D59D}" type="slidenum">
              <a:rPr lang="en-US" smtClean="0"/>
              <a:t>41</a:t>
            </a:fld>
            <a:endParaRPr lang="en-US"/>
          </a:p>
        </p:txBody>
      </p:sp>
    </p:spTree>
    <p:extLst>
      <p:ext uri="{BB962C8B-B14F-4D97-AF65-F5344CB8AC3E}">
        <p14:creationId xmlns:p14="http://schemas.microsoft.com/office/powerpoint/2010/main" val="4147207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“dry”, concise and precise document)  (project goal, objectives, scope of work – requirements and constraints, names of key stakeholders, assumptions – if any, critical success factors, duration - time period, budget, location, team organization, main risks, conditions of SW or CIS system’s acceptance, type of contract to be used, and other most important items).</a:t>
            </a:r>
          </a:p>
          <a:p>
            <a:r>
              <a:rPr lang="en-US" dirty="0"/>
              <a:t>1 Slide</a:t>
            </a:r>
          </a:p>
          <a:p>
            <a:endParaRPr lang="en-US" dirty="0"/>
          </a:p>
        </p:txBody>
      </p:sp>
      <p:sp>
        <p:nvSpPr>
          <p:cNvPr id="4" name="Slide Number Placeholder 3"/>
          <p:cNvSpPr>
            <a:spLocks noGrp="1"/>
          </p:cNvSpPr>
          <p:nvPr>
            <p:ph type="sldNum" sz="quarter" idx="5"/>
          </p:nvPr>
        </p:nvSpPr>
        <p:spPr/>
        <p:txBody>
          <a:bodyPr/>
          <a:lstStyle/>
          <a:p>
            <a:fld id="{419B3645-940E-40A3-B018-C3BD6651D59D}" type="slidenum">
              <a:rPr lang="en-US" smtClean="0"/>
              <a:t>43</a:t>
            </a:fld>
            <a:endParaRPr lang="en-US"/>
          </a:p>
        </p:txBody>
      </p:sp>
    </p:spTree>
    <p:extLst>
      <p:ext uri="{BB962C8B-B14F-4D97-AF65-F5344CB8AC3E}">
        <p14:creationId xmlns:p14="http://schemas.microsoft.com/office/powerpoint/2010/main" val="425454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9B3645-940E-40A3-B018-C3BD6651D59D}" type="slidenum">
              <a:rPr lang="en-US" smtClean="0"/>
              <a:t>47</a:t>
            </a:fld>
            <a:endParaRPr lang="en-US"/>
          </a:p>
        </p:txBody>
      </p:sp>
    </p:spTree>
    <p:extLst>
      <p:ext uri="{BB962C8B-B14F-4D97-AF65-F5344CB8AC3E}">
        <p14:creationId xmlns:p14="http://schemas.microsoft.com/office/powerpoint/2010/main" val="3954554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a LIST (a table with name + logo + web address for each system)</a:t>
            </a:r>
          </a:p>
          <a:p>
            <a:r>
              <a:rPr lang="en-US" sz="1200" kern="1200" dirty="0">
                <a:solidFill>
                  <a:schemeClr val="tx1"/>
                </a:solidFill>
                <a:latin typeface="+mn-lt"/>
                <a:ea typeface="+mn-ea"/>
                <a:cs typeface="+mn-cs"/>
              </a:rPr>
              <a:t>1 slide</a:t>
            </a:r>
            <a:endParaRPr lang="en-US" dirty="0"/>
          </a:p>
        </p:txBody>
      </p:sp>
      <p:sp>
        <p:nvSpPr>
          <p:cNvPr id="4" name="Slide Number Placeholder 3"/>
          <p:cNvSpPr>
            <a:spLocks noGrp="1"/>
          </p:cNvSpPr>
          <p:nvPr>
            <p:ph type="sldNum" sz="quarter" idx="5"/>
          </p:nvPr>
        </p:nvSpPr>
        <p:spPr/>
        <p:txBody>
          <a:bodyPr/>
          <a:lstStyle/>
          <a:p>
            <a:fld id="{419B3645-940E-40A3-B018-C3BD6651D59D}" type="slidenum">
              <a:rPr lang="en-US" smtClean="0"/>
              <a:t>6</a:t>
            </a:fld>
            <a:endParaRPr lang="en-US"/>
          </a:p>
        </p:txBody>
      </p:sp>
    </p:spTree>
    <p:extLst>
      <p:ext uri="{BB962C8B-B14F-4D97-AF65-F5344CB8AC3E}">
        <p14:creationId xmlns:p14="http://schemas.microsoft.com/office/powerpoint/2010/main" val="4019267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TABLE with OUTCOMES of COMPARATIVE ANALYSIS  (a table with main data about 10 designated top systems (scope, main functions, main programming languages used in code, lines of code (LOC) based estimation, Function Points-based estimate – OPTIONAL, historic data based estimation (from analyzed 10 top systems in that domain, technical platforms required by those systems )</a:t>
            </a:r>
          </a:p>
          <a:p>
            <a:r>
              <a:rPr lang="en-US" dirty="0"/>
              <a:t>1-2 Slides</a:t>
            </a:r>
          </a:p>
          <a:p>
            <a:endParaRPr lang="en-US" dirty="0"/>
          </a:p>
        </p:txBody>
      </p:sp>
      <p:sp>
        <p:nvSpPr>
          <p:cNvPr id="4" name="Slide Number Placeholder 3"/>
          <p:cNvSpPr>
            <a:spLocks noGrp="1"/>
          </p:cNvSpPr>
          <p:nvPr>
            <p:ph type="sldNum" sz="quarter" idx="5"/>
          </p:nvPr>
        </p:nvSpPr>
        <p:spPr/>
        <p:txBody>
          <a:bodyPr/>
          <a:lstStyle/>
          <a:p>
            <a:fld id="{419B3645-940E-40A3-B018-C3BD6651D59D}" type="slidenum">
              <a:rPr lang="en-US" smtClean="0"/>
              <a:t>7</a:t>
            </a:fld>
            <a:endParaRPr lang="en-US"/>
          </a:p>
        </p:txBody>
      </p:sp>
    </p:spTree>
    <p:extLst>
      <p:ext uri="{BB962C8B-B14F-4D97-AF65-F5344CB8AC3E}">
        <p14:creationId xmlns:p14="http://schemas.microsoft.com/office/powerpoint/2010/main" val="3448685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TABLE with OUTCOMES of COMPARATIVE ANALYSIS  (a table with main data about 10 designated top systems (scope, main functions, main programming languages used in code, lines of code (LOC) based estimation, Function Points-based estimate – OPTIONAL, historic data based estimation (from analyzed 10 top systems in that domain, technical platforms required by those systems )</a:t>
            </a:r>
          </a:p>
          <a:p>
            <a:r>
              <a:rPr lang="en-US" dirty="0"/>
              <a:t>1-2 Slides</a:t>
            </a:r>
          </a:p>
          <a:p>
            <a:endParaRPr lang="en-US" dirty="0"/>
          </a:p>
        </p:txBody>
      </p:sp>
      <p:sp>
        <p:nvSpPr>
          <p:cNvPr id="4" name="Slide Number Placeholder 3"/>
          <p:cNvSpPr>
            <a:spLocks noGrp="1"/>
          </p:cNvSpPr>
          <p:nvPr>
            <p:ph type="sldNum" sz="quarter" idx="5"/>
          </p:nvPr>
        </p:nvSpPr>
        <p:spPr/>
        <p:txBody>
          <a:bodyPr/>
          <a:lstStyle/>
          <a:p>
            <a:fld id="{419B3645-940E-40A3-B018-C3BD6651D59D}" type="slidenum">
              <a:rPr lang="en-US" smtClean="0"/>
              <a:t>8</a:t>
            </a:fld>
            <a:endParaRPr lang="en-US"/>
          </a:p>
        </p:txBody>
      </p:sp>
    </p:spTree>
    <p:extLst>
      <p:ext uri="{BB962C8B-B14F-4D97-AF65-F5344CB8AC3E}">
        <p14:creationId xmlns:p14="http://schemas.microsoft.com/office/powerpoint/2010/main" val="3680184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diagram of selected SE model + justification why exactly this model in your project)</a:t>
            </a:r>
          </a:p>
          <a:p>
            <a:r>
              <a:rPr lang="en-US" dirty="0"/>
              <a:t>1 Slides</a:t>
            </a:r>
          </a:p>
        </p:txBody>
      </p:sp>
      <p:sp>
        <p:nvSpPr>
          <p:cNvPr id="4" name="Slide Number Placeholder 3"/>
          <p:cNvSpPr>
            <a:spLocks noGrp="1"/>
          </p:cNvSpPr>
          <p:nvPr>
            <p:ph type="sldNum" sz="quarter" idx="5"/>
          </p:nvPr>
        </p:nvSpPr>
        <p:spPr/>
        <p:txBody>
          <a:bodyPr/>
          <a:lstStyle/>
          <a:p>
            <a:fld id="{419B3645-940E-40A3-B018-C3BD6651D59D}" type="slidenum">
              <a:rPr lang="en-US" smtClean="0"/>
              <a:t>9</a:t>
            </a:fld>
            <a:endParaRPr lang="en-US"/>
          </a:p>
        </p:txBody>
      </p:sp>
    </p:spTree>
    <p:extLst>
      <p:ext uri="{BB962C8B-B14F-4D97-AF65-F5344CB8AC3E}">
        <p14:creationId xmlns:p14="http://schemas.microsoft.com/office/powerpoint/2010/main" val="1842530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 or CIS system scope, functional and non-functional requirements, identified constraints on SW/CIS system and/or project (if any).</a:t>
            </a:r>
          </a:p>
          <a:p>
            <a:r>
              <a:rPr lang="en-US" dirty="0"/>
              <a:t>1-2 Slides</a:t>
            </a:r>
          </a:p>
          <a:p>
            <a:endParaRPr lang="en-US" dirty="0"/>
          </a:p>
        </p:txBody>
      </p:sp>
      <p:sp>
        <p:nvSpPr>
          <p:cNvPr id="4" name="Slide Number Placeholder 3"/>
          <p:cNvSpPr>
            <a:spLocks noGrp="1"/>
          </p:cNvSpPr>
          <p:nvPr>
            <p:ph type="sldNum" sz="quarter" idx="5"/>
          </p:nvPr>
        </p:nvSpPr>
        <p:spPr/>
        <p:txBody>
          <a:bodyPr/>
          <a:lstStyle/>
          <a:p>
            <a:fld id="{419B3645-940E-40A3-B018-C3BD6651D59D}" type="slidenum">
              <a:rPr lang="en-US" smtClean="0"/>
              <a:t>10</a:t>
            </a:fld>
            <a:endParaRPr lang="en-US"/>
          </a:p>
        </p:txBody>
      </p:sp>
    </p:spTree>
    <p:extLst>
      <p:ext uri="{BB962C8B-B14F-4D97-AF65-F5344CB8AC3E}">
        <p14:creationId xmlns:p14="http://schemas.microsoft.com/office/powerpoint/2010/main" val="3591913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(WBS – detailed diagram, identified CPM, project total time + exact start and end dates, Gantt chart)</a:t>
            </a:r>
          </a:p>
          <a:p>
            <a:r>
              <a:rPr lang="en-US" dirty="0"/>
              <a:t>2-3 Slides</a:t>
            </a:r>
          </a:p>
          <a:p>
            <a:endParaRPr lang="en-US" dirty="0"/>
          </a:p>
        </p:txBody>
      </p:sp>
      <p:sp>
        <p:nvSpPr>
          <p:cNvPr id="4" name="Slide Number Placeholder 3"/>
          <p:cNvSpPr>
            <a:spLocks noGrp="1"/>
          </p:cNvSpPr>
          <p:nvPr>
            <p:ph type="sldNum" sz="quarter" idx="5"/>
          </p:nvPr>
        </p:nvSpPr>
        <p:spPr/>
        <p:txBody>
          <a:bodyPr/>
          <a:lstStyle/>
          <a:p>
            <a:fld id="{419B3645-940E-40A3-B018-C3BD6651D59D}" type="slidenum">
              <a:rPr lang="en-US" smtClean="0"/>
              <a:t>12</a:t>
            </a:fld>
            <a:endParaRPr lang="en-US"/>
          </a:p>
        </p:txBody>
      </p:sp>
    </p:spTree>
    <p:extLst>
      <p:ext uri="{BB962C8B-B14F-4D97-AF65-F5344CB8AC3E}">
        <p14:creationId xmlns:p14="http://schemas.microsoft.com/office/powerpoint/2010/main" val="1303284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(WBS – detailed diagram, identified CPM, project total time + exact start and end dates, Gantt chart)</a:t>
            </a:r>
          </a:p>
          <a:p>
            <a:r>
              <a:rPr lang="en-US" dirty="0"/>
              <a:t>2-3 Slides</a:t>
            </a:r>
          </a:p>
          <a:p>
            <a:endParaRPr lang="en-US" dirty="0"/>
          </a:p>
        </p:txBody>
      </p:sp>
      <p:sp>
        <p:nvSpPr>
          <p:cNvPr id="4" name="Slide Number Placeholder 3"/>
          <p:cNvSpPr>
            <a:spLocks noGrp="1"/>
          </p:cNvSpPr>
          <p:nvPr>
            <p:ph type="sldNum" sz="quarter" idx="5"/>
          </p:nvPr>
        </p:nvSpPr>
        <p:spPr/>
        <p:txBody>
          <a:bodyPr/>
          <a:lstStyle/>
          <a:p>
            <a:fld id="{419B3645-940E-40A3-B018-C3BD6651D59D}" type="slidenum">
              <a:rPr lang="en-US" smtClean="0"/>
              <a:t>13</a:t>
            </a:fld>
            <a:endParaRPr lang="en-US"/>
          </a:p>
        </p:txBody>
      </p:sp>
    </p:spTree>
    <p:extLst>
      <p:ext uri="{BB962C8B-B14F-4D97-AF65-F5344CB8AC3E}">
        <p14:creationId xmlns:p14="http://schemas.microsoft.com/office/powerpoint/2010/main" val="1205923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(RRM Matrix, types and number of experts involved – their responsibilities + REALISTIC average salaries + experience + hourly rates EXACTLY from  BLS.gov or slalry.com or similar websites)</a:t>
            </a:r>
          </a:p>
          <a:p>
            <a:r>
              <a:rPr lang="en-US" dirty="0"/>
              <a:t>2 Slides</a:t>
            </a:r>
          </a:p>
          <a:p>
            <a:endParaRPr lang="en-US" dirty="0"/>
          </a:p>
        </p:txBody>
      </p:sp>
      <p:sp>
        <p:nvSpPr>
          <p:cNvPr id="4" name="Slide Number Placeholder 3"/>
          <p:cNvSpPr>
            <a:spLocks noGrp="1"/>
          </p:cNvSpPr>
          <p:nvPr>
            <p:ph type="sldNum" sz="quarter" idx="5"/>
          </p:nvPr>
        </p:nvSpPr>
        <p:spPr/>
        <p:txBody>
          <a:bodyPr/>
          <a:lstStyle/>
          <a:p>
            <a:fld id="{419B3645-940E-40A3-B018-C3BD6651D59D}" type="slidenum">
              <a:rPr lang="en-US" smtClean="0"/>
              <a:t>17</a:t>
            </a:fld>
            <a:endParaRPr lang="en-US"/>
          </a:p>
        </p:txBody>
      </p:sp>
    </p:spTree>
    <p:extLst>
      <p:ext uri="{BB962C8B-B14F-4D97-AF65-F5344CB8AC3E}">
        <p14:creationId xmlns:p14="http://schemas.microsoft.com/office/powerpoint/2010/main" val="18665508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1EB005-B6B8-44AA-B040-CFCE6CFB7064}" type="datetime1">
              <a:rPr lang="en-US" smtClean="0"/>
              <a:t>5/10/20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021903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EA672F-6613-405D-8A8E-88B3BD954A80}" type="datetime1">
              <a:rPr lang="en-US" smtClean="0"/>
              <a:t>5/10/20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80614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6D241E-F68D-4894-8A6F-06C4D0708308}" type="datetime1">
              <a:rPr lang="en-US" smtClean="0"/>
              <a:t>5/10/20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19365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07247B-1454-4F85-B620-7178FADE32A6}" type="datetime1">
              <a:rPr lang="en-US" smtClean="0"/>
              <a:t>5/10/20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B2DC25EE-239B-4C5F-AAD1-255A7D5F1EE2}"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067308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A2CE8F-AB0D-4E51-8F7E-4A8B43F665FC}" type="datetime1">
              <a:rPr lang="en-US" smtClean="0"/>
              <a:t>5/10/20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20091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99E6BA4-E77D-4E16-B334-650BF49FC122}" type="datetime1">
              <a:rPr lang="en-US" smtClean="0"/>
              <a:t>5/10/20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414425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D2B55B2-CFC9-4777-8200-33E6E58A26B7}" type="datetime1">
              <a:rPr lang="en-US" smtClean="0"/>
              <a:t>5/10/20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738529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136FBD-ED9F-4443-9644-7AE4643D48FA}" type="datetime1">
              <a:rPr lang="en-US" smtClean="0"/>
              <a:t>5/10/20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88188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73751E19-DE03-445A-8FE9-30BBDE376B2F}" type="datetime1">
              <a:rPr lang="en-US" smtClean="0"/>
              <a:t>5/10/20</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762541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9E49E7-5767-43BA-AD27-99EBACD3BAE5}" type="datetime1">
              <a:rPr lang="en-US" smtClean="0"/>
              <a:t>5/10/20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10781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BBD57E-C032-4AB8-8FDB-6EC8AB453A7D}" type="datetime1">
              <a:rPr lang="en-US" smtClean="0"/>
              <a:t>5/10/20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03258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9E6826-FDF4-4A32-87D1-32652CEB5077}" type="datetime1">
              <a:rPr lang="en-US" smtClean="0"/>
              <a:t>5/10/20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06815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ADB1BC-B558-4ADA-BBC5-E03121DB996D}" type="datetime1">
              <a:rPr lang="en-US" smtClean="0"/>
              <a:t>5/10/20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12981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C77CD4-F307-4C20-AE92-4CEA034DDF5C}" type="datetime1">
              <a:rPr lang="en-US" smtClean="0"/>
              <a:t>5/10/20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2520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60D30703-506A-470A-AC02-AA63E4410BBC}" type="datetime1">
              <a:rPr lang="en-US" smtClean="0"/>
              <a:t>5/10/20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85909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838B2E-B412-4785-BEF3-5E9F3ADF444E}" type="datetime1">
              <a:rPr lang="en-US" smtClean="0"/>
              <a:t>5/10/20</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14320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0C4F2C-3349-44CC-80A0-4FF567AFF1B9}" type="datetime1">
              <a:rPr lang="en-US" smtClean="0"/>
              <a:t>5/10/20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8715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9FC8949-275D-42CA-B375-05E555A67B15}" type="datetime1">
              <a:rPr lang="en-US" smtClean="0"/>
              <a:t>5/10/20</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340129375"/>
      </p:ext>
    </p:extLst>
  </p:cSld>
  <p:clrMap bg1="dk1" tx1="lt1" bg2="dk2" tx2="lt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www.mastercontrol.com/quality/qms/requirements" TargetMode="External"/><Relationship Id="rId7" Type="http://schemas.openxmlformats.org/officeDocument/2006/relationships/diagramColors" Target="../diagrams/colors5.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6.xml"/><Relationship Id="rId7" Type="http://schemas.openxmlformats.org/officeDocument/2006/relationships/slide" Target="slide17.xml"/><Relationship Id="rId12" Type="http://schemas.openxmlformats.org/officeDocument/2006/relationships/slide" Target="slide46.xml"/><Relationship Id="rId2" Type="http://schemas.openxmlformats.org/officeDocument/2006/relationships/slide" Target="slide3.xml"/><Relationship Id="rId1" Type="http://schemas.openxmlformats.org/officeDocument/2006/relationships/slideLayout" Target="../slideLayouts/slideLayout4.xml"/><Relationship Id="rId6" Type="http://schemas.openxmlformats.org/officeDocument/2006/relationships/slide" Target="slide12.xml"/><Relationship Id="rId11" Type="http://schemas.openxmlformats.org/officeDocument/2006/relationships/slide" Target="slide43.xml"/><Relationship Id="rId5" Type="http://schemas.openxmlformats.org/officeDocument/2006/relationships/slide" Target="slide10.xml"/><Relationship Id="rId10" Type="http://schemas.openxmlformats.org/officeDocument/2006/relationships/slide" Target="slide41.xml"/><Relationship Id="rId4" Type="http://schemas.openxmlformats.org/officeDocument/2006/relationships/slide" Target="slide9.xml"/><Relationship Id="rId9" Type="http://schemas.openxmlformats.org/officeDocument/2006/relationships/slide" Target="slide33.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hyperlink" Target="source:%20https://quality.eqms.co.uk/blog/types-of-quality-management-systems" TargetMode="External"/><Relationship Id="rId5" Type="http://schemas.openxmlformats.org/officeDocument/2006/relationships/hyperlink" Target="https://the9000store.com/iso-9001-2015-requirements/what-is-iso-9001-quality-management-system/" TargetMode="Externa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qa-platforms.com/software-quality-management-sqm/" TargetMode="Externa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hyperlink" Target="https://quality.eqms.co.uk/blog/types-of-quality-management-systems" TargetMode="External"/><Relationship Id="rId13" Type="http://schemas.openxmlformats.org/officeDocument/2006/relationships/hyperlink" Target="https://www.gurock.com/testrail" TargetMode="External"/><Relationship Id="rId18" Type="http://schemas.openxmlformats.org/officeDocument/2006/relationships/hyperlink" Target="https://github.com/" TargetMode="External"/><Relationship Id="rId3" Type="http://schemas.openxmlformats.org/officeDocument/2006/relationships/image" Target="../media/image2.png"/><Relationship Id="rId7" Type="http://schemas.openxmlformats.org/officeDocument/2006/relationships/hyperlink" Target="https://the9000store.com/iso-9001-2015-requirements/what-is-iso-9001-quality-management-system/" TargetMode="External"/><Relationship Id="rId12" Type="http://schemas.openxmlformats.org/officeDocument/2006/relationships/hyperlink" Target="https://www.guru99.com/hp-alm-introduction.html" TargetMode="External"/><Relationship Id="rId17" Type="http://schemas.openxmlformats.org/officeDocument/2006/relationships/hyperlink" Target="https://www.oracle.com/corporate/acquisitions/wercker/" TargetMode="External"/><Relationship Id="rId2" Type="http://schemas.openxmlformats.org/officeDocument/2006/relationships/image" Target="../media/image1.png"/><Relationship Id="rId16" Type="http://schemas.openxmlformats.org/officeDocument/2006/relationships/hyperlink" Target="https://jenkins.io/" TargetMode="External"/><Relationship Id="rId20" Type="http://schemas.openxmlformats.org/officeDocument/2006/relationships/image" Target="../media/image41.svg"/><Relationship Id="rId1" Type="http://schemas.openxmlformats.org/officeDocument/2006/relationships/slideLayout" Target="../slideLayouts/slideLayout4.xml"/><Relationship Id="rId6" Type="http://schemas.openxmlformats.org/officeDocument/2006/relationships/image" Target="../media/image39.svg"/><Relationship Id="rId11" Type="http://schemas.openxmlformats.org/officeDocument/2006/relationships/hyperlink" Target="https://fortegrp.com/11-popular-software-testing-tools/" TargetMode="External"/><Relationship Id="rId5" Type="http://schemas.openxmlformats.org/officeDocument/2006/relationships/image" Target="../media/image38.png"/><Relationship Id="rId15" Type="http://schemas.openxmlformats.org/officeDocument/2006/relationships/hyperlink" Target="https://www.selenium.dev/" TargetMode="External"/><Relationship Id="rId10" Type="http://schemas.openxmlformats.org/officeDocument/2006/relationships/hyperlink" Target="https://metadesignsolutions.com/differences-between-SQA-and-SQC" TargetMode="External"/><Relationship Id="rId19" Type="http://schemas.openxmlformats.org/officeDocument/2006/relationships/image" Target="../media/image40.png"/><Relationship Id="rId4" Type="http://schemas.openxmlformats.org/officeDocument/2006/relationships/image" Target="../media/image3.png"/><Relationship Id="rId9" Type="http://schemas.openxmlformats.org/officeDocument/2006/relationships/hyperlink" Target="https://qa-platforms.com/software-quality-management-sqm/" TargetMode="External"/><Relationship Id="rId14" Type="http://schemas.openxmlformats.org/officeDocument/2006/relationships/hyperlink" Target="https://www.microfocus.com/en-us/products/quality-center-quality-management/download"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3.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s://metadesignsolutions.com/differences-between-SQA-and-SQC" TargetMode="Externa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hyperlink" Target="https://fortegrp.com/11-popular-software-testing-tools/" TargetMode="Externa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hyperlink" Target="https://www.gurock.com/testrail" TargetMode="Externa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hyperlink" Target="https://www.guru99.com/hp-alm-introduction.html"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www.oracle.com/corporate/acquisitions/wercker/" TargetMode="External"/><Relationship Id="rId13" Type="http://schemas.openxmlformats.org/officeDocument/2006/relationships/image" Target="../media/image11.jpg"/><Relationship Id="rId3" Type="http://schemas.openxmlformats.org/officeDocument/2006/relationships/hyperlink" Target="https://www.microfocus.com/en-us/products/quality-center-quality-management/download" TargetMode="External"/><Relationship Id="rId7" Type="http://schemas.openxmlformats.org/officeDocument/2006/relationships/hyperlink" Target="https://newrelic.com/" TargetMode="External"/><Relationship Id="rId12" Type="http://schemas.openxmlformats.org/officeDocument/2006/relationships/image" Target="../media/image10.png"/><Relationship Id="rId17" Type="http://schemas.openxmlformats.org/officeDocument/2006/relationships/image" Target="../media/image8.jpeg"/><Relationship Id="rId2" Type="http://schemas.openxmlformats.org/officeDocument/2006/relationships/notesSlide" Target="../notesSlides/notesSlide3.xml"/><Relationship Id="rId16"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hyperlink" Target="https://jenkins.io/" TargetMode="External"/><Relationship Id="rId11" Type="http://schemas.openxmlformats.org/officeDocument/2006/relationships/hyperlink" Target="https://www.gurock.com/testrail" TargetMode="External"/><Relationship Id="rId5" Type="http://schemas.openxmlformats.org/officeDocument/2006/relationships/hyperlink" Target="https://www.selenium.dev/" TargetMode="External"/><Relationship Id="rId15" Type="http://schemas.openxmlformats.org/officeDocument/2006/relationships/image" Target="../media/image13.png"/><Relationship Id="rId10" Type="http://schemas.openxmlformats.org/officeDocument/2006/relationships/hyperlink" Target="https://www.guru99.com/hp-alm-introduction.html" TargetMode="External"/><Relationship Id="rId4" Type="http://schemas.openxmlformats.org/officeDocument/2006/relationships/hyperlink" Target="https://www.gurock.com/testrail/" TargetMode="External"/><Relationship Id="rId9" Type="http://schemas.openxmlformats.org/officeDocument/2006/relationships/hyperlink" Target="https://fortegrp.com/11-popular-software-testing-tools/" TargetMode="External"/><Relationship Id="rId1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hyperlink" Target="https://www.ranorex.com/" TargetMode="External"/><Relationship Id="rId13" Type="http://schemas.openxmlformats.org/officeDocument/2006/relationships/image" Target="../media/image15.png"/><Relationship Id="rId3" Type="http://schemas.openxmlformats.org/officeDocument/2006/relationships/hyperlink" Target="https://github.com/" TargetMode="External"/><Relationship Id="rId7" Type="http://schemas.openxmlformats.org/officeDocument/2006/relationships/hyperlink" Target="https://sahipro.com/" TargetMode="External"/><Relationship Id="rId12" Type="http://schemas.openxmlformats.org/officeDocument/2006/relationships/image" Target="../media/image17.png"/><Relationship Id="rId17" Type="http://schemas.openxmlformats.org/officeDocument/2006/relationships/image" Target="../media/image14.png"/><Relationship Id="rId2" Type="http://schemas.openxmlformats.org/officeDocument/2006/relationships/notesSlide" Target="../notesSlides/notesSlide4.xml"/><Relationship Id="rId16"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hyperlink" Target="https://www.testing-whiz.com/" TargetMode="External"/><Relationship Id="rId11" Type="http://schemas.openxmlformats.org/officeDocument/2006/relationships/hyperlink" Target="https://www.gurock.com/testrail" TargetMode="External"/><Relationship Id="rId5" Type="http://schemas.openxmlformats.org/officeDocument/2006/relationships/hyperlink" Target="https://www.postman.com/" TargetMode="External"/><Relationship Id="rId15" Type="http://schemas.openxmlformats.org/officeDocument/2006/relationships/image" Target="../media/image18.png"/><Relationship Id="rId10" Type="http://schemas.openxmlformats.org/officeDocument/2006/relationships/hyperlink" Target="https://www.guru99.com/hp-alm-introduction.html" TargetMode="External"/><Relationship Id="rId4" Type="http://schemas.openxmlformats.org/officeDocument/2006/relationships/hyperlink" Target="https://github.com/tmux/tmux/wiki" TargetMode="External"/><Relationship Id="rId9" Type="http://schemas.openxmlformats.org/officeDocument/2006/relationships/hyperlink" Target="https://fortegrp.com/11-popular-software-testing-tools/" TargetMode="External"/><Relationship Id="rId1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106000"/>
                <a:satMod val="220000"/>
                <a:lumMod val="140000"/>
              </a:schemeClr>
            </a:gs>
            <a:gs pos="50000">
              <a:schemeClr val="bg2">
                <a:shade val="100000"/>
                <a:hueMod val="100000"/>
                <a:satMod val="110000"/>
                <a:lumMod val="130000"/>
              </a:schemeClr>
            </a:gs>
            <a:gs pos="100000">
              <a:schemeClr val="bg2">
                <a:shade val="69000"/>
                <a:hueMod val="88000"/>
                <a:satMod val="160000"/>
                <a:lumMod val="69000"/>
              </a:schemeClr>
            </a:gs>
          </a:gsLst>
          <a:lin ang="2520000" scaled="0"/>
        </a:gradFill>
        <a:effectLst/>
      </p:bgPr>
    </p:bg>
    <p:spTree>
      <p:nvGrpSpPr>
        <p:cNvPr id="1" name=""/>
        <p:cNvGrpSpPr/>
        <p:nvPr/>
      </p:nvGrpSpPr>
      <p:grpSpPr>
        <a:xfrm>
          <a:off x="0" y="0"/>
          <a:ext cx="0" cy="0"/>
          <a:chOff x="0" y="0"/>
          <a:chExt cx="0" cy="0"/>
        </a:xfrm>
      </p:grpSpPr>
      <p:grpSp>
        <p:nvGrpSpPr>
          <p:cNvPr id="20" name="Group 8">
            <a:extLst>
              <a:ext uri="{FF2B5EF4-FFF2-40B4-BE49-F238E27FC236}">
                <a16:creationId xmlns:a16="http://schemas.microsoft.com/office/drawing/2014/main" id="{C55F375E-3E47-44C3-A2E0-3A0453C8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1" name="Rectangle 9">
              <a:extLst>
                <a:ext uri="{FF2B5EF4-FFF2-40B4-BE49-F238E27FC236}">
                  <a16:creationId xmlns:a16="http://schemas.microsoft.com/office/drawing/2014/main" id="{E7BFDDAE-6DAF-46D3-B005-AC270F6AE1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10">
              <a:extLst>
                <a:ext uri="{FF2B5EF4-FFF2-40B4-BE49-F238E27FC236}">
                  <a16:creationId xmlns:a16="http://schemas.microsoft.com/office/drawing/2014/main" id="{42802E07-6539-49C4-981E-D87455A2CF4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3" name="Rectangle 12">
            <a:extLst>
              <a:ext uri="{FF2B5EF4-FFF2-40B4-BE49-F238E27FC236}">
                <a16:creationId xmlns:a16="http://schemas.microsoft.com/office/drawing/2014/main" id="{37ADFB5B-45FB-4EA6-88DE-1C0A9A58A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B600145-BA9C-457E-8D92-1C3127CBBB02}"/>
              </a:ext>
            </a:extLst>
          </p:cNvPr>
          <p:cNvSpPr>
            <a:spLocks noGrp="1"/>
          </p:cNvSpPr>
          <p:nvPr>
            <p:ph type="ctrTitle"/>
          </p:nvPr>
        </p:nvSpPr>
        <p:spPr>
          <a:xfrm>
            <a:off x="6352" y="4352382"/>
            <a:ext cx="8959848" cy="1641371"/>
          </a:xfrm>
        </p:spPr>
        <p:txBody>
          <a:bodyPr>
            <a:noAutofit/>
          </a:bodyPr>
          <a:lstStyle/>
          <a:p>
            <a:pPr algn="l"/>
            <a:r>
              <a:rPr lang="en-US" sz="3600" dirty="0"/>
              <a:t>Software Quality Management (SQM) &amp; Software Quality Assurance (SQA) systems for IT/SW/CIS development industry</a:t>
            </a:r>
          </a:p>
        </p:txBody>
      </p:sp>
      <p:pic>
        <p:nvPicPr>
          <p:cNvPr id="4" name="Picture 3">
            <a:extLst>
              <a:ext uri="{FF2B5EF4-FFF2-40B4-BE49-F238E27FC236}">
                <a16:creationId xmlns:a16="http://schemas.microsoft.com/office/drawing/2014/main" id="{0D97A49E-98B0-4571-8807-1DA90AD817EE}"/>
              </a:ext>
            </a:extLst>
          </p:cNvPr>
          <p:cNvPicPr>
            <a:picLocks noChangeAspect="1"/>
          </p:cNvPicPr>
          <p:nvPr/>
        </p:nvPicPr>
        <p:blipFill rotWithShape="1">
          <a:blip r:embed="rId3"/>
          <a:srcRect t="4564" r="-2" b="1773"/>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24" name="Rectangle 14">
            <a:extLst>
              <a:ext uri="{FF2B5EF4-FFF2-40B4-BE49-F238E27FC236}">
                <a16:creationId xmlns:a16="http://schemas.microsoft.com/office/drawing/2014/main" id="{9B5B594B-59CA-4CB5-9756-72E5BE1AF7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16">
            <a:extLst>
              <a:ext uri="{FF2B5EF4-FFF2-40B4-BE49-F238E27FC236}">
                <a16:creationId xmlns:a16="http://schemas.microsoft.com/office/drawing/2014/main" id="{F7DE7AE9-A9DD-49FD-A162-EF1B92EE2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A626E66-29B3-40BB-ABE7-CE258FFC8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F7D93EC0-E50B-4D3A-9B15-2A2748039B3F}"/>
              </a:ext>
            </a:extLst>
          </p:cNvPr>
          <p:cNvSpPr>
            <a:spLocks noGrp="1"/>
          </p:cNvSpPr>
          <p:nvPr>
            <p:ph type="subTitle" idx="1"/>
          </p:nvPr>
        </p:nvSpPr>
        <p:spPr>
          <a:xfrm>
            <a:off x="9111715" y="4352383"/>
            <a:ext cx="3073933" cy="1641370"/>
          </a:xfrm>
        </p:spPr>
        <p:txBody>
          <a:bodyPr anchor="ctr">
            <a:normAutofit/>
          </a:bodyPr>
          <a:lstStyle/>
          <a:p>
            <a:pPr algn="l"/>
            <a:r>
              <a:rPr lang="en-US" dirty="0"/>
              <a:t>Team_09</a:t>
            </a:r>
          </a:p>
          <a:p>
            <a:pPr algn="l">
              <a:lnSpc>
                <a:spcPct val="150000"/>
              </a:lnSpc>
            </a:pPr>
            <a:r>
              <a:rPr lang="en-US" dirty="0"/>
              <a:t>Alaaddin Elballa</a:t>
            </a:r>
          </a:p>
          <a:p>
            <a:pPr algn="l">
              <a:lnSpc>
                <a:spcPct val="150000"/>
              </a:lnSpc>
            </a:pPr>
            <a:r>
              <a:rPr lang="en-US" dirty="0"/>
              <a:t>Anand Reddy Sripathi</a:t>
            </a:r>
          </a:p>
        </p:txBody>
      </p:sp>
    </p:spTree>
    <p:extLst>
      <p:ext uri="{BB962C8B-B14F-4D97-AF65-F5344CB8AC3E}">
        <p14:creationId xmlns:p14="http://schemas.microsoft.com/office/powerpoint/2010/main" val="2924276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BD43-EF34-421E-B4CB-D8C2DBB191AF}"/>
              </a:ext>
            </a:extLst>
          </p:cNvPr>
          <p:cNvSpPr>
            <a:spLocks noGrp="1"/>
          </p:cNvSpPr>
          <p:nvPr>
            <p:ph type="title"/>
          </p:nvPr>
        </p:nvSpPr>
        <p:spPr/>
        <p:txBody>
          <a:bodyPr/>
          <a:lstStyle/>
          <a:p>
            <a:r>
              <a:rPr lang="en-US" dirty="0"/>
              <a:t>Scope Management</a:t>
            </a:r>
          </a:p>
        </p:txBody>
      </p:sp>
      <p:sp>
        <p:nvSpPr>
          <p:cNvPr id="3" name="Content Placeholder 2">
            <a:extLst>
              <a:ext uri="{FF2B5EF4-FFF2-40B4-BE49-F238E27FC236}">
                <a16:creationId xmlns:a16="http://schemas.microsoft.com/office/drawing/2014/main" id="{7B6BA2D6-9D3D-4C23-9C4E-F2F427D2C2F0}"/>
              </a:ext>
            </a:extLst>
          </p:cNvPr>
          <p:cNvSpPr>
            <a:spLocks noGrp="1"/>
          </p:cNvSpPr>
          <p:nvPr>
            <p:ph sz="half" idx="1"/>
          </p:nvPr>
        </p:nvSpPr>
        <p:spPr>
          <a:xfrm>
            <a:off x="680320" y="2336873"/>
            <a:ext cx="4446243" cy="3599316"/>
          </a:xfrm>
        </p:spPr>
        <p:txBody>
          <a:bodyPr>
            <a:normAutofit fontScale="85000" lnSpcReduction="20000"/>
          </a:bodyPr>
          <a:lstStyle/>
          <a:p>
            <a:r>
              <a:rPr lang="en-US" dirty="0"/>
              <a:t>The scope of this project is to create a quality management system that ensures the quality standards assumed by our customer and meets all necessary regulatory requirements.</a:t>
            </a:r>
          </a:p>
          <a:p>
            <a:r>
              <a:rPr lang="en-US" dirty="0"/>
              <a:t>Achieved by providing more quality and compliance solutions:</a:t>
            </a:r>
          </a:p>
          <a:p>
            <a:pPr marL="803275">
              <a:buFont typeface="Wingdings" panose="05000000000000000000" pitchFamily="2" charset="2"/>
              <a:buChar char="Ø"/>
            </a:pPr>
            <a:r>
              <a:rPr lang="en-US" dirty="0"/>
              <a:t>System adaptability to the organization’s existing IT and business environments.</a:t>
            </a:r>
          </a:p>
          <a:p>
            <a:pPr marL="803275">
              <a:buFont typeface="Wingdings" panose="05000000000000000000" pitchFamily="2" charset="2"/>
              <a:buChar char="Ø"/>
            </a:pPr>
            <a:r>
              <a:rPr lang="en-US" dirty="0"/>
              <a:t>System ability to deliver critical QMS requirements.  </a:t>
            </a:r>
          </a:p>
          <a:p>
            <a:endParaRPr lang="en-US" dirty="0"/>
          </a:p>
        </p:txBody>
      </p:sp>
      <p:sp>
        <p:nvSpPr>
          <p:cNvPr id="4" name="Content Placeholder 3">
            <a:extLst>
              <a:ext uri="{FF2B5EF4-FFF2-40B4-BE49-F238E27FC236}">
                <a16:creationId xmlns:a16="http://schemas.microsoft.com/office/drawing/2014/main" id="{0BC62C6B-A7D3-4DD6-9F36-859B12BDB0A2}"/>
              </a:ext>
            </a:extLst>
          </p:cNvPr>
          <p:cNvSpPr>
            <a:spLocks noGrp="1"/>
          </p:cNvSpPr>
          <p:nvPr>
            <p:ph sz="half" idx="2"/>
          </p:nvPr>
        </p:nvSpPr>
        <p:spPr/>
        <p:txBody>
          <a:bodyPr>
            <a:normAutofit fontScale="85000" lnSpcReduction="20000"/>
          </a:bodyPr>
          <a:lstStyle/>
          <a:p>
            <a:r>
              <a:rPr lang="en-US" dirty="0"/>
              <a:t>Main quality management system requirements:</a:t>
            </a:r>
          </a:p>
          <a:p>
            <a:endParaRPr lang="en-US" dirty="0"/>
          </a:p>
        </p:txBody>
      </p:sp>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p:txBody>
          <a:bodyPr/>
          <a:lstStyle/>
          <a:p>
            <a:fld id="{B2DC25EE-239B-4C5F-AAD1-255A7D5F1EE2}" type="slidenum">
              <a:rPr lang="en-US" smtClean="0"/>
              <a:t>10</a:t>
            </a:fld>
            <a:endParaRPr lang="en-US"/>
          </a:p>
        </p:txBody>
      </p:sp>
      <p:sp>
        <p:nvSpPr>
          <p:cNvPr id="6" name="TextBox 5">
            <a:extLst>
              <a:ext uri="{FF2B5EF4-FFF2-40B4-BE49-F238E27FC236}">
                <a16:creationId xmlns:a16="http://schemas.microsoft.com/office/drawing/2014/main" id="{3C89D16A-96F5-410F-B8B2-5D7C63ACDF4F}"/>
              </a:ext>
            </a:extLst>
          </p:cNvPr>
          <p:cNvSpPr txBox="1"/>
          <p:nvPr/>
        </p:nvSpPr>
        <p:spPr>
          <a:xfrm>
            <a:off x="4625896" y="985920"/>
            <a:ext cx="500667" cy="307777"/>
          </a:xfrm>
          <a:prstGeom prst="rect">
            <a:avLst/>
          </a:prstGeom>
          <a:noFill/>
        </p:spPr>
        <p:txBody>
          <a:bodyPr wrap="square" rtlCol="0">
            <a:spAutoFit/>
          </a:bodyPr>
          <a:lstStyle/>
          <a:p>
            <a:r>
              <a:rPr lang="en-US" sz="1400" dirty="0">
                <a:hlinkClick r:id="rId3">
                  <a:extLst>
                    <a:ext uri="{A12FA001-AC4F-418D-AE19-62706E023703}">
                      <ahyp:hlinkClr xmlns:ahyp="http://schemas.microsoft.com/office/drawing/2018/hyperlinkcolor" val="tx"/>
                    </a:ext>
                  </a:extLst>
                </a:hlinkClick>
              </a:rPr>
              <a:t>[20]</a:t>
            </a:r>
            <a:endParaRPr lang="en-US" sz="1400" dirty="0"/>
          </a:p>
        </p:txBody>
      </p:sp>
      <p:graphicFrame>
        <p:nvGraphicFramePr>
          <p:cNvPr id="8" name="Diagram 7">
            <a:extLst>
              <a:ext uri="{FF2B5EF4-FFF2-40B4-BE49-F238E27FC236}">
                <a16:creationId xmlns:a16="http://schemas.microsoft.com/office/drawing/2014/main" id="{DA103974-1602-416F-838E-3A7D84665B30}"/>
              </a:ext>
            </a:extLst>
          </p:cNvPr>
          <p:cNvGraphicFramePr/>
          <p:nvPr>
            <p:extLst>
              <p:ext uri="{D42A27DB-BD31-4B8C-83A1-F6EECF244321}">
                <p14:modId xmlns:p14="http://schemas.microsoft.com/office/powerpoint/2010/main" val="1315660028"/>
              </p:ext>
            </p:extLst>
          </p:nvPr>
        </p:nvGraphicFramePr>
        <p:xfrm>
          <a:off x="5471098" y="2765872"/>
          <a:ext cx="5745018" cy="35993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02179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BD43-EF34-421E-B4CB-D8C2DBB191AF}"/>
              </a:ext>
            </a:extLst>
          </p:cNvPr>
          <p:cNvSpPr>
            <a:spLocks noGrp="1"/>
          </p:cNvSpPr>
          <p:nvPr>
            <p:ph type="title"/>
          </p:nvPr>
        </p:nvSpPr>
        <p:spPr/>
        <p:txBody>
          <a:bodyPr/>
          <a:lstStyle/>
          <a:p>
            <a:r>
              <a:rPr lang="en-US" dirty="0"/>
              <a:t>Scope Management</a:t>
            </a:r>
          </a:p>
        </p:txBody>
      </p:sp>
      <p:sp>
        <p:nvSpPr>
          <p:cNvPr id="3" name="Content Placeholder 2">
            <a:extLst>
              <a:ext uri="{FF2B5EF4-FFF2-40B4-BE49-F238E27FC236}">
                <a16:creationId xmlns:a16="http://schemas.microsoft.com/office/drawing/2014/main" id="{7B6BA2D6-9D3D-4C23-9C4E-F2F427D2C2F0}"/>
              </a:ext>
            </a:extLst>
          </p:cNvPr>
          <p:cNvSpPr>
            <a:spLocks noGrp="1"/>
          </p:cNvSpPr>
          <p:nvPr>
            <p:ph sz="half" idx="1"/>
          </p:nvPr>
        </p:nvSpPr>
        <p:spPr/>
        <p:txBody>
          <a:bodyPr>
            <a:normAutofit fontScale="92500" lnSpcReduction="20000"/>
          </a:bodyPr>
          <a:lstStyle/>
          <a:p>
            <a:r>
              <a:rPr lang="en-US" dirty="0"/>
              <a:t>Constraints on technical Platform</a:t>
            </a:r>
          </a:p>
          <a:p>
            <a:r>
              <a:rPr lang="en-US" dirty="0"/>
              <a:t>Operating Systems:</a:t>
            </a:r>
          </a:p>
          <a:p>
            <a:r>
              <a:rPr lang="en-US" dirty="0"/>
              <a:t>Front-end: HTML, JavaScript, CSS, JAVA</a:t>
            </a:r>
          </a:p>
          <a:p>
            <a:r>
              <a:rPr lang="en-US" dirty="0"/>
              <a:t>Backend : JAVA , NodeJS</a:t>
            </a:r>
          </a:p>
          <a:p>
            <a:r>
              <a:rPr lang="en-US" dirty="0"/>
              <a:t>IDE tools: Notepad, Notepad++</a:t>
            </a:r>
          </a:p>
          <a:p>
            <a:r>
              <a:rPr lang="en-US" dirty="0"/>
              <a:t>Server : Apache Tomcat,</a:t>
            </a:r>
          </a:p>
          <a:p>
            <a:endParaRPr lang="en-US" dirty="0"/>
          </a:p>
        </p:txBody>
      </p:sp>
      <p:sp>
        <p:nvSpPr>
          <p:cNvPr id="4" name="Content Placeholder 3">
            <a:extLst>
              <a:ext uri="{FF2B5EF4-FFF2-40B4-BE49-F238E27FC236}">
                <a16:creationId xmlns:a16="http://schemas.microsoft.com/office/drawing/2014/main" id="{0BC62C6B-A7D3-4DD6-9F36-859B12BDB0A2}"/>
              </a:ext>
            </a:extLst>
          </p:cNvPr>
          <p:cNvSpPr>
            <a:spLocks noGrp="1"/>
          </p:cNvSpPr>
          <p:nvPr>
            <p:ph sz="half" idx="2"/>
          </p:nvPr>
        </p:nvSpPr>
        <p:spPr/>
        <p:txBody>
          <a:bodyPr>
            <a:normAutofit fontScale="92500" lnSpcReduction="20000"/>
          </a:bodyPr>
          <a:lstStyle/>
          <a:p>
            <a:r>
              <a:rPr lang="en-US" dirty="0"/>
              <a:t>Hardware Requirements</a:t>
            </a:r>
          </a:p>
          <a:p>
            <a:r>
              <a:rPr lang="en-US" dirty="0"/>
              <a:t>Processor: 64 bit</a:t>
            </a:r>
          </a:p>
          <a:p>
            <a:r>
              <a:rPr lang="en-US" dirty="0"/>
              <a:t>Memory: 16 GB</a:t>
            </a:r>
          </a:p>
          <a:p>
            <a:r>
              <a:rPr lang="en-US" dirty="0"/>
              <a:t>Hard disk: 250 GB</a:t>
            </a:r>
          </a:p>
          <a:p>
            <a:r>
              <a:rPr lang="en-US" dirty="0"/>
              <a:t>Functional Requirements:</a:t>
            </a:r>
          </a:p>
          <a:p>
            <a:pPr marL="171450" indent="-171450">
              <a:buFont typeface="Wingdings" panose="05000000000000000000" pitchFamily="2" charset="2"/>
              <a:buChar char="ü"/>
            </a:pPr>
            <a:r>
              <a:rPr lang="en-US" dirty="0"/>
              <a:t>Web Browser : Google chrome, </a:t>
            </a:r>
            <a:r>
              <a:rPr lang="en-US" dirty="0">
                <a:solidFill>
                  <a:schemeClr val="lt1"/>
                </a:solidFill>
                <a:latin typeface="Arial Nova" panose="020B0504020202020204" pitchFamily="34" charset="0"/>
              </a:rPr>
              <a:t>Mozilla </a:t>
            </a:r>
            <a:r>
              <a:rPr lang="en-US" dirty="0" err="1">
                <a:solidFill>
                  <a:schemeClr val="lt1"/>
                </a:solidFill>
                <a:latin typeface="Arial Nova" panose="020B0504020202020204" pitchFamily="34" charset="0"/>
              </a:rPr>
              <a:t>firefox</a:t>
            </a:r>
            <a:r>
              <a:rPr lang="en-US" dirty="0">
                <a:solidFill>
                  <a:schemeClr val="lt1"/>
                </a:solidFill>
                <a:latin typeface="Arial Nova" panose="020B0504020202020204" pitchFamily="34" charset="0"/>
              </a:rPr>
              <a:t>, Internet explorer, Opera, Safari</a:t>
            </a:r>
            <a:endParaRPr lang="en-US" dirty="0"/>
          </a:p>
          <a:p>
            <a:r>
              <a:rPr lang="en-US" dirty="0"/>
              <a:t>Adobe Flash player or plugin</a:t>
            </a:r>
          </a:p>
          <a:p>
            <a:r>
              <a:rPr lang="en-US" dirty="0"/>
              <a:t>512kbps and higher internet connection</a:t>
            </a:r>
          </a:p>
          <a:p>
            <a:endParaRPr lang="en-US" dirty="0"/>
          </a:p>
        </p:txBody>
      </p:sp>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p:txBody>
          <a:bodyPr/>
          <a:lstStyle/>
          <a:p>
            <a:fld id="{B2DC25EE-239B-4C5F-AAD1-255A7D5F1EE2}" type="slidenum">
              <a:rPr lang="en-US" smtClean="0"/>
              <a:t>11</a:t>
            </a:fld>
            <a:endParaRPr lang="en-US"/>
          </a:p>
        </p:txBody>
      </p:sp>
    </p:spTree>
    <p:extLst>
      <p:ext uri="{BB962C8B-B14F-4D97-AF65-F5344CB8AC3E}">
        <p14:creationId xmlns:p14="http://schemas.microsoft.com/office/powerpoint/2010/main" val="3667898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BD43-EF34-421E-B4CB-D8C2DBB191AF}"/>
              </a:ext>
            </a:extLst>
          </p:cNvPr>
          <p:cNvSpPr>
            <a:spLocks noGrp="1"/>
          </p:cNvSpPr>
          <p:nvPr>
            <p:ph type="title"/>
          </p:nvPr>
        </p:nvSpPr>
        <p:spPr/>
        <p:txBody>
          <a:bodyPr/>
          <a:lstStyle/>
          <a:p>
            <a:r>
              <a:rPr lang="en-US" sz="4000" dirty="0"/>
              <a:t>Time Management</a:t>
            </a:r>
            <a:br>
              <a:rPr lang="en-US" dirty="0"/>
            </a:br>
            <a:r>
              <a:rPr lang="en-US" sz="3200" dirty="0"/>
              <a:t>Time Management Plan</a:t>
            </a:r>
            <a:endParaRPr lang="en-US" dirty="0"/>
          </a:p>
        </p:txBody>
      </p:sp>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p:txBody>
          <a:bodyPr/>
          <a:lstStyle/>
          <a:p>
            <a:fld id="{B2DC25EE-239B-4C5F-AAD1-255A7D5F1EE2}" type="slidenum">
              <a:rPr lang="en-US" smtClean="0"/>
              <a:t>12</a:t>
            </a:fld>
            <a:endParaRPr lang="en-US"/>
          </a:p>
        </p:txBody>
      </p:sp>
      <p:sp>
        <p:nvSpPr>
          <p:cNvPr id="16" name="Content Placeholder 15">
            <a:extLst>
              <a:ext uri="{FF2B5EF4-FFF2-40B4-BE49-F238E27FC236}">
                <a16:creationId xmlns:a16="http://schemas.microsoft.com/office/drawing/2014/main" id="{E52D378C-9C0C-4CFE-B117-6B1C4B14A704}"/>
              </a:ext>
            </a:extLst>
          </p:cNvPr>
          <p:cNvSpPr>
            <a:spLocks noGrp="1"/>
          </p:cNvSpPr>
          <p:nvPr>
            <p:ph sz="half" idx="1"/>
          </p:nvPr>
        </p:nvSpPr>
        <p:spPr/>
        <p:txBody>
          <a:bodyPr/>
          <a:lstStyle/>
          <a:p>
            <a:pPr marL="0" indent="0">
              <a:buNone/>
            </a:pPr>
            <a:r>
              <a:rPr lang="en-US" dirty="0"/>
              <a:t>	</a:t>
            </a:r>
          </a:p>
        </p:txBody>
      </p:sp>
      <p:pic>
        <p:nvPicPr>
          <p:cNvPr id="7" name="Content Placeholder 6" descr="A close up of text on a white background&#10;&#10;Description automatically generated">
            <a:extLst>
              <a:ext uri="{FF2B5EF4-FFF2-40B4-BE49-F238E27FC236}">
                <a16:creationId xmlns:a16="http://schemas.microsoft.com/office/drawing/2014/main" id="{2F26F1EF-2AD9-48CF-9C28-B021A587A7A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638300" y="1834166"/>
            <a:ext cx="8213165" cy="4928584"/>
          </a:xfrm>
        </p:spPr>
      </p:pic>
    </p:spTree>
    <p:extLst>
      <p:ext uri="{BB962C8B-B14F-4D97-AF65-F5344CB8AC3E}">
        <p14:creationId xmlns:p14="http://schemas.microsoft.com/office/powerpoint/2010/main" val="1149558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BD43-EF34-421E-B4CB-D8C2DBB191AF}"/>
              </a:ext>
            </a:extLst>
          </p:cNvPr>
          <p:cNvSpPr>
            <a:spLocks noGrp="1"/>
          </p:cNvSpPr>
          <p:nvPr>
            <p:ph type="title"/>
          </p:nvPr>
        </p:nvSpPr>
        <p:spPr/>
        <p:txBody>
          <a:bodyPr/>
          <a:lstStyle/>
          <a:p>
            <a:r>
              <a:rPr lang="en-US" sz="4000" dirty="0"/>
              <a:t>Time Management</a:t>
            </a:r>
            <a:br>
              <a:rPr lang="en-US" dirty="0"/>
            </a:br>
            <a:r>
              <a:rPr lang="en-US" sz="3200" dirty="0"/>
              <a:t>Time Management Plan – Cont.</a:t>
            </a:r>
            <a:endParaRPr lang="en-US" dirty="0"/>
          </a:p>
        </p:txBody>
      </p:sp>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p:txBody>
          <a:bodyPr/>
          <a:lstStyle/>
          <a:p>
            <a:fld id="{B2DC25EE-239B-4C5F-AAD1-255A7D5F1EE2}" type="slidenum">
              <a:rPr lang="en-US" smtClean="0"/>
              <a:t>13</a:t>
            </a:fld>
            <a:endParaRPr lang="en-US"/>
          </a:p>
        </p:txBody>
      </p:sp>
      <p:sp>
        <p:nvSpPr>
          <p:cNvPr id="16" name="Content Placeholder 15">
            <a:extLst>
              <a:ext uri="{FF2B5EF4-FFF2-40B4-BE49-F238E27FC236}">
                <a16:creationId xmlns:a16="http://schemas.microsoft.com/office/drawing/2014/main" id="{E52D378C-9C0C-4CFE-B117-6B1C4B14A704}"/>
              </a:ext>
            </a:extLst>
          </p:cNvPr>
          <p:cNvSpPr>
            <a:spLocks noGrp="1"/>
          </p:cNvSpPr>
          <p:nvPr>
            <p:ph sz="half" idx="1"/>
          </p:nvPr>
        </p:nvSpPr>
        <p:spPr/>
        <p:txBody>
          <a:bodyPr/>
          <a:lstStyle/>
          <a:p>
            <a:pPr marL="0" indent="0">
              <a:buNone/>
            </a:pPr>
            <a:r>
              <a:rPr lang="en-US" dirty="0"/>
              <a:t>	</a:t>
            </a:r>
          </a:p>
        </p:txBody>
      </p:sp>
      <p:pic>
        <p:nvPicPr>
          <p:cNvPr id="4" name="Picture 3" descr="A screenshot of a cell phone&#10;&#10;Description automatically generated">
            <a:extLst>
              <a:ext uri="{FF2B5EF4-FFF2-40B4-BE49-F238E27FC236}">
                <a16:creationId xmlns:a16="http://schemas.microsoft.com/office/drawing/2014/main" id="{D7772E64-3E68-4229-AB9B-E26E7572E3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749" y="1834165"/>
            <a:ext cx="8505825" cy="4861909"/>
          </a:xfrm>
          <a:prstGeom prst="rect">
            <a:avLst/>
          </a:prstGeom>
        </p:spPr>
      </p:pic>
    </p:spTree>
    <p:extLst>
      <p:ext uri="{BB962C8B-B14F-4D97-AF65-F5344CB8AC3E}">
        <p14:creationId xmlns:p14="http://schemas.microsoft.com/office/powerpoint/2010/main" val="806437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BD43-EF34-421E-B4CB-D8C2DBB191AF}"/>
              </a:ext>
            </a:extLst>
          </p:cNvPr>
          <p:cNvSpPr>
            <a:spLocks noGrp="1"/>
          </p:cNvSpPr>
          <p:nvPr>
            <p:ph type="title"/>
          </p:nvPr>
        </p:nvSpPr>
        <p:spPr/>
        <p:txBody>
          <a:bodyPr>
            <a:normAutofit/>
          </a:bodyPr>
          <a:lstStyle/>
          <a:p>
            <a:r>
              <a:rPr lang="en-US" sz="4000" dirty="0"/>
              <a:t>Time Management</a:t>
            </a:r>
            <a:br>
              <a:rPr lang="en-US" dirty="0"/>
            </a:br>
            <a:r>
              <a:rPr lang="en-US" sz="3200" dirty="0"/>
              <a:t>Gantt Chart</a:t>
            </a:r>
            <a:endParaRPr lang="en-US" dirty="0"/>
          </a:p>
        </p:txBody>
      </p:sp>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p:txBody>
          <a:bodyPr/>
          <a:lstStyle/>
          <a:p>
            <a:fld id="{B2DC25EE-239B-4C5F-AAD1-255A7D5F1EE2}" type="slidenum">
              <a:rPr lang="en-US" smtClean="0"/>
              <a:t>14</a:t>
            </a:fld>
            <a:endParaRPr lang="en-US"/>
          </a:p>
        </p:txBody>
      </p:sp>
      <p:pic>
        <p:nvPicPr>
          <p:cNvPr id="8" name="Content Placeholder 7" descr="A screenshot of a cell phone&#10;&#10;Description automatically generated">
            <a:extLst>
              <a:ext uri="{FF2B5EF4-FFF2-40B4-BE49-F238E27FC236}">
                <a16:creationId xmlns:a16="http://schemas.microsoft.com/office/drawing/2014/main" id="{D31D6D5C-5055-4876-922E-E43ECA1CDF4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95275" y="2076450"/>
            <a:ext cx="11588331" cy="4581525"/>
          </a:xfrm>
        </p:spPr>
      </p:pic>
    </p:spTree>
    <p:extLst>
      <p:ext uri="{BB962C8B-B14F-4D97-AF65-F5344CB8AC3E}">
        <p14:creationId xmlns:p14="http://schemas.microsoft.com/office/powerpoint/2010/main" val="567120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BD43-EF34-421E-B4CB-D8C2DBB191AF}"/>
              </a:ext>
            </a:extLst>
          </p:cNvPr>
          <p:cNvSpPr>
            <a:spLocks noGrp="1"/>
          </p:cNvSpPr>
          <p:nvPr>
            <p:ph type="title"/>
          </p:nvPr>
        </p:nvSpPr>
        <p:spPr/>
        <p:txBody>
          <a:bodyPr>
            <a:normAutofit/>
          </a:bodyPr>
          <a:lstStyle/>
          <a:p>
            <a:r>
              <a:rPr lang="en-US" sz="4000" dirty="0"/>
              <a:t>Time Management</a:t>
            </a:r>
            <a:br>
              <a:rPr lang="en-US" dirty="0"/>
            </a:br>
            <a:r>
              <a:rPr lang="en-US" sz="3200" dirty="0"/>
              <a:t>Gantt Chart – Cont.</a:t>
            </a:r>
            <a:endParaRPr lang="en-US" dirty="0"/>
          </a:p>
        </p:txBody>
      </p:sp>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p:txBody>
          <a:bodyPr/>
          <a:lstStyle/>
          <a:p>
            <a:fld id="{B2DC25EE-239B-4C5F-AAD1-255A7D5F1EE2}" type="slidenum">
              <a:rPr lang="en-US" smtClean="0"/>
              <a:t>15</a:t>
            </a:fld>
            <a:endParaRPr lang="en-US"/>
          </a:p>
        </p:txBody>
      </p:sp>
      <p:pic>
        <p:nvPicPr>
          <p:cNvPr id="10" name="Content Placeholder 9" descr="A screenshot of a cell phone&#10;&#10;Description automatically generated">
            <a:extLst>
              <a:ext uri="{FF2B5EF4-FFF2-40B4-BE49-F238E27FC236}">
                <a16:creationId xmlns:a16="http://schemas.microsoft.com/office/drawing/2014/main" id="{6E8A9329-4885-4C49-BB2D-2D19F6148A0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14325" y="2085975"/>
            <a:ext cx="11569281" cy="4524375"/>
          </a:xfrm>
        </p:spPr>
      </p:pic>
    </p:spTree>
    <p:extLst>
      <p:ext uri="{BB962C8B-B14F-4D97-AF65-F5344CB8AC3E}">
        <p14:creationId xmlns:p14="http://schemas.microsoft.com/office/powerpoint/2010/main" val="1251232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BD43-EF34-421E-B4CB-D8C2DBB191AF}"/>
              </a:ext>
            </a:extLst>
          </p:cNvPr>
          <p:cNvSpPr>
            <a:spLocks noGrp="1"/>
          </p:cNvSpPr>
          <p:nvPr>
            <p:ph type="title"/>
          </p:nvPr>
        </p:nvSpPr>
        <p:spPr/>
        <p:txBody>
          <a:bodyPr>
            <a:normAutofit fontScale="90000"/>
          </a:bodyPr>
          <a:lstStyle/>
          <a:p>
            <a:r>
              <a:rPr lang="en-US" sz="4400" dirty="0"/>
              <a:t>Time Management</a:t>
            </a:r>
            <a:br>
              <a:rPr lang="en-US" dirty="0"/>
            </a:br>
            <a:r>
              <a:rPr lang="en-US" dirty="0"/>
              <a:t>Total Project Time</a:t>
            </a:r>
          </a:p>
        </p:txBody>
      </p:sp>
      <p:graphicFrame>
        <p:nvGraphicFramePr>
          <p:cNvPr id="4" name="Content Placeholder 3">
            <a:extLst>
              <a:ext uri="{FF2B5EF4-FFF2-40B4-BE49-F238E27FC236}">
                <a16:creationId xmlns:a16="http://schemas.microsoft.com/office/drawing/2014/main" id="{466FED4D-0D7B-41C0-A341-CF193CB20A91}"/>
              </a:ext>
            </a:extLst>
          </p:cNvPr>
          <p:cNvGraphicFramePr>
            <a:graphicFrameLocks noGrp="1"/>
          </p:cNvGraphicFramePr>
          <p:nvPr>
            <p:ph sz="half" idx="1"/>
            <p:extLst>
              <p:ext uri="{D42A27DB-BD31-4B8C-83A1-F6EECF244321}">
                <p14:modId xmlns:p14="http://schemas.microsoft.com/office/powerpoint/2010/main" val="484356085"/>
              </p:ext>
            </p:extLst>
          </p:nvPr>
        </p:nvGraphicFramePr>
        <p:xfrm>
          <a:off x="680321" y="2529149"/>
          <a:ext cx="9613860" cy="3047904"/>
        </p:xfrm>
        <a:graphic>
          <a:graphicData uri="http://schemas.openxmlformats.org/drawingml/2006/table">
            <a:tbl>
              <a:tblPr firstRow="1" firstCol="1" bandRow="1">
                <a:tableStyleId>{6E25E649-3F16-4E02-A733-19D2CDBF48F0}</a:tableStyleId>
              </a:tblPr>
              <a:tblGrid>
                <a:gridCol w="2903388">
                  <a:extLst>
                    <a:ext uri="{9D8B030D-6E8A-4147-A177-3AD203B41FA5}">
                      <a16:colId xmlns:a16="http://schemas.microsoft.com/office/drawing/2014/main" val="1600188990"/>
                    </a:ext>
                  </a:extLst>
                </a:gridCol>
                <a:gridCol w="2567709">
                  <a:extLst>
                    <a:ext uri="{9D8B030D-6E8A-4147-A177-3AD203B41FA5}">
                      <a16:colId xmlns:a16="http://schemas.microsoft.com/office/drawing/2014/main" val="1435593477"/>
                    </a:ext>
                  </a:extLst>
                </a:gridCol>
                <a:gridCol w="1958109">
                  <a:extLst>
                    <a:ext uri="{9D8B030D-6E8A-4147-A177-3AD203B41FA5}">
                      <a16:colId xmlns:a16="http://schemas.microsoft.com/office/drawing/2014/main" val="1183152880"/>
                    </a:ext>
                  </a:extLst>
                </a:gridCol>
                <a:gridCol w="2184654">
                  <a:extLst>
                    <a:ext uri="{9D8B030D-6E8A-4147-A177-3AD203B41FA5}">
                      <a16:colId xmlns:a16="http://schemas.microsoft.com/office/drawing/2014/main" val="1474747581"/>
                    </a:ext>
                  </a:extLst>
                </a:gridCol>
              </a:tblGrid>
              <a:tr h="380988">
                <a:tc>
                  <a:txBody>
                    <a:bodyPr/>
                    <a:lstStyle/>
                    <a:p>
                      <a:pPr marL="0" marR="0">
                        <a:spcBef>
                          <a:spcPts val="0"/>
                        </a:spcBef>
                        <a:spcAft>
                          <a:spcPts val="0"/>
                        </a:spcAft>
                      </a:pPr>
                      <a:r>
                        <a:rPr lang="en-US" sz="1800" dirty="0">
                          <a:effectLst/>
                        </a:rPr>
                        <a:t>Phases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6508" marR="36508" marT="0" marB="0" anchor="ctr"/>
                </a:tc>
                <a:tc>
                  <a:txBody>
                    <a:bodyPr/>
                    <a:lstStyle/>
                    <a:p>
                      <a:pPr marL="0" marR="0">
                        <a:spcBef>
                          <a:spcPts val="0"/>
                        </a:spcBef>
                        <a:spcAft>
                          <a:spcPts val="0"/>
                        </a:spcAft>
                      </a:pPr>
                      <a:r>
                        <a:rPr lang="en-US" sz="1800">
                          <a:effectLst/>
                        </a:rPr>
                        <a:t>Start Date</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36508" marR="36508" marT="0" marB="0" anchor="ctr"/>
                </a:tc>
                <a:tc>
                  <a:txBody>
                    <a:bodyPr/>
                    <a:lstStyle/>
                    <a:p>
                      <a:pPr marL="0" marR="0">
                        <a:spcBef>
                          <a:spcPts val="0"/>
                        </a:spcBef>
                        <a:spcAft>
                          <a:spcPts val="0"/>
                        </a:spcAft>
                      </a:pPr>
                      <a:r>
                        <a:rPr lang="en-US" sz="1800">
                          <a:effectLst/>
                        </a:rPr>
                        <a:t>Final Date</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36508" marR="36508" marT="0" marB="0" anchor="ctr"/>
                </a:tc>
                <a:tc>
                  <a:txBody>
                    <a:bodyPr/>
                    <a:lstStyle/>
                    <a:p>
                      <a:pPr marL="0" marR="0">
                        <a:spcBef>
                          <a:spcPts val="0"/>
                        </a:spcBef>
                        <a:spcAft>
                          <a:spcPts val="0"/>
                        </a:spcAft>
                      </a:pPr>
                      <a:r>
                        <a:rPr lang="en-US" sz="1800">
                          <a:effectLst/>
                        </a:rPr>
                        <a:t>Duration (Days)</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36508" marR="36508" marT="0" marB="0" anchor="ctr"/>
                </a:tc>
                <a:extLst>
                  <a:ext uri="{0D108BD9-81ED-4DB2-BD59-A6C34878D82A}">
                    <a16:rowId xmlns:a16="http://schemas.microsoft.com/office/drawing/2014/main" val="720491498"/>
                  </a:ext>
                </a:extLst>
              </a:tr>
              <a:tr h="380988">
                <a:tc>
                  <a:txBody>
                    <a:bodyPr/>
                    <a:lstStyle/>
                    <a:p>
                      <a:pPr marL="0" marR="0">
                        <a:spcBef>
                          <a:spcPts val="0"/>
                        </a:spcBef>
                        <a:spcAft>
                          <a:spcPts val="0"/>
                        </a:spcAft>
                      </a:pPr>
                      <a:r>
                        <a:rPr lang="en-US" sz="1800" dirty="0">
                          <a:effectLst/>
                        </a:rPr>
                        <a:t>1.1       Project Initiation</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6508" marR="36508" marT="0" marB="0" anchor="ctr"/>
                </a:tc>
                <a:tc>
                  <a:txBody>
                    <a:bodyPr/>
                    <a:lstStyle/>
                    <a:p>
                      <a:pPr marL="0" marR="0">
                        <a:spcBef>
                          <a:spcPts val="0"/>
                        </a:spcBef>
                        <a:spcAft>
                          <a:spcPts val="0"/>
                        </a:spcAft>
                      </a:pPr>
                      <a:r>
                        <a:rPr lang="en-US" sz="2000" dirty="0">
                          <a:effectLst/>
                          <a:latin typeface="Bahnschrift SemiLight" panose="020B0502040204020203" pitchFamily="34" charset="0"/>
                          <a:ea typeface="Times New Roman" panose="02020603050405020304" pitchFamily="18" charset="0"/>
                          <a:cs typeface="Times New Roman" panose="02020603050405020304" pitchFamily="18" charset="0"/>
                        </a:rPr>
                        <a:t>1/27/2020</a:t>
                      </a:r>
                    </a:p>
                  </a:txBody>
                  <a:tcPr marL="68580" marR="68580" marT="0" marB="0" anchor="ctr"/>
                </a:tc>
                <a:tc>
                  <a:txBody>
                    <a:bodyPr/>
                    <a:lstStyle/>
                    <a:p>
                      <a:pPr marL="0" marR="0">
                        <a:spcBef>
                          <a:spcPts val="0"/>
                        </a:spcBef>
                        <a:spcAft>
                          <a:spcPts val="0"/>
                        </a:spcAft>
                      </a:pPr>
                      <a:r>
                        <a:rPr lang="en-US" sz="2000">
                          <a:effectLst/>
                          <a:latin typeface="Bahnschrift SemiLight" panose="020B0502040204020203" pitchFamily="34" charset="0"/>
                          <a:ea typeface="Times New Roman" panose="02020603050405020304" pitchFamily="18" charset="0"/>
                          <a:cs typeface="Times New Roman" panose="02020603050405020304" pitchFamily="18" charset="0"/>
                        </a:rPr>
                        <a:t>3/20/2020</a:t>
                      </a:r>
                    </a:p>
                  </a:txBody>
                  <a:tcPr marL="68580" marR="68580" marT="0" marB="0" anchor="ctr"/>
                </a:tc>
                <a:tc>
                  <a:txBody>
                    <a:bodyPr/>
                    <a:lstStyle/>
                    <a:p>
                      <a:pPr marL="0" marR="0">
                        <a:spcBef>
                          <a:spcPts val="0"/>
                        </a:spcBef>
                        <a:spcAft>
                          <a:spcPts val="0"/>
                        </a:spcAft>
                      </a:pPr>
                      <a:r>
                        <a:rPr lang="en-US" sz="2000">
                          <a:effectLst/>
                          <a:latin typeface="Bahnschrift SemiLight" panose="020B0502040204020203" pitchFamily="34" charset="0"/>
                          <a:ea typeface="Times New Roman" panose="02020603050405020304" pitchFamily="18" charset="0"/>
                          <a:cs typeface="Times New Roman" panose="02020603050405020304" pitchFamily="18" charset="0"/>
                        </a:rPr>
                        <a:t>40</a:t>
                      </a:r>
                    </a:p>
                  </a:txBody>
                  <a:tcPr marL="68580" marR="68580" marT="0" marB="0" anchor="ctr"/>
                </a:tc>
                <a:extLst>
                  <a:ext uri="{0D108BD9-81ED-4DB2-BD59-A6C34878D82A}">
                    <a16:rowId xmlns:a16="http://schemas.microsoft.com/office/drawing/2014/main" val="2027626732"/>
                  </a:ext>
                </a:extLst>
              </a:tr>
              <a:tr h="380988">
                <a:tc>
                  <a:txBody>
                    <a:bodyPr/>
                    <a:lstStyle/>
                    <a:p>
                      <a:pPr marL="0" marR="0">
                        <a:spcBef>
                          <a:spcPts val="0"/>
                        </a:spcBef>
                        <a:spcAft>
                          <a:spcPts val="0"/>
                        </a:spcAft>
                      </a:pPr>
                      <a:r>
                        <a:rPr lang="en-US" sz="1800" dirty="0">
                          <a:effectLst/>
                        </a:rPr>
                        <a:t>1.2       Project Plan</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6508" marR="36508" marT="0" marB="0" anchor="ctr"/>
                </a:tc>
                <a:tc>
                  <a:txBody>
                    <a:bodyPr/>
                    <a:lstStyle/>
                    <a:p>
                      <a:pPr marL="0" marR="0">
                        <a:spcBef>
                          <a:spcPts val="0"/>
                        </a:spcBef>
                        <a:spcAft>
                          <a:spcPts val="0"/>
                        </a:spcAft>
                      </a:pPr>
                      <a:r>
                        <a:rPr lang="en-US" sz="2000" dirty="0">
                          <a:effectLst/>
                          <a:latin typeface="Bahnschrift SemiLight" panose="020B0502040204020203" pitchFamily="34" charset="0"/>
                          <a:ea typeface="Times New Roman" panose="02020603050405020304" pitchFamily="18" charset="0"/>
                          <a:cs typeface="Times New Roman" panose="02020603050405020304" pitchFamily="18" charset="0"/>
                        </a:rPr>
                        <a:t>3/23/2020</a:t>
                      </a:r>
                    </a:p>
                  </a:txBody>
                  <a:tcPr marL="68580" marR="68580" marT="0" marB="0" anchor="ctr"/>
                </a:tc>
                <a:tc>
                  <a:txBody>
                    <a:bodyPr/>
                    <a:lstStyle/>
                    <a:p>
                      <a:pPr marL="0" marR="0">
                        <a:spcBef>
                          <a:spcPts val="0"/>
                        </a:spcBef>
                        <a:spcAft>
                          <a:spcPts val="0"/>
                        </a:spcAft>
                      </a:pPr>
                      <a:r>
                        <a:rPr lang="en-US" sz="2000" dirty="0">
                          <a:effectLst/>
                          <a:latin typeface="Bahnschrift SemiLight" panose="020B0502040204020203" pitchFamily="34" charset="0"/>
                          <a:ea typeface="Times New Roman" panose="02020603050405020304" pitchFamily="18" charset="0"/>
                          <a:cs typeface="Times New Roman" panose="02020603050405020304" pitchFamily="18" charset="0"/>
                        </a:rPr>
                        <a:t>9/7/2020</a:t>
                      </a:r>
                    </a:p>
                  </a:txBody>
                  <a:tcPr marL="68580" marR="68580" marT="0" marB="0" anchor="ctr"/>
                </a:tc>
                <a:tc>
                  <a:txBody>
                    <a:bodyPr/>
                    <a:lstStyle/>
                    <a:p>
                      <a:pPr marL="0" marR="0">
                        <a:spcBef>
                          <a:spcPts val="0"/>
                        </a:spcBef>
                        <a:spcAft>
                          <a:spcPts val="0"/>
                        </a:spcAft>
                      </a:pPr>
                      <a:r>
                        <a:rPr lang="en-US" sz="2000">
                          <a:effectLst/>
                          <a:latin typeface="Bahnschrift SemiLight" panose="020B0502040204020203" pitchFamily="34" charset="0"/>
                          <a:ea typeface="Times New Roman" panose="02020603050405020304" pitchFamily="18" charset="0"/>
                          <a:cs typeface="Times New Roman" panose="02020603050405020304" pitchFamily="18" charset="0"/>
                        </a:rPr>
                        <a:t>121</a:t>
                      </a:r>
                    </a:p>
                  </a:txBody>
                  <a:tcPr marL="68580" marR="68580" marT="0" marB="0" anchor="ctr"/>
                </a:tc>
                <a:extLst>
                  <a:ext uri="{0D108BD9-81ED-4DB2-BD59-A6C34878D82A}">
                    <a16:rowId xmlns:a16="http://schemas.microsoft.com/office/drawing/2014/main" val="3854089844"/>
                  </a:ext>
                </a:extLst>
              </a:tr>
              <a:tr h="380988">
                <a:tc>
                  <a:txBody>
                    <a:bodyPr/>
                    <a:lstStyle/>
                    <a:p>
                      <a:pPr marL="0" marR="0">
                        <a:spcBef>
                          <a:spcPts val="0"/>
                        </a:spcBef>
                        <a:spcAft>
                          <a:spcPts val="0"/>
                        </a:spcAft>
                      </a:pPr>
                      <a:r>
                        <a:rPr lang="en-US" sz="1800">
                          <a:effectLst/>
                        </a:rPr>
                        <a:t>1.3.1    Release 1</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36508" marR="36508" marT="0" marB="0" anchor="ctr"/>
                </a:tc>
                <a:tc>
                  <a:txBody>
                    <a:bodyPr/>
                    <a:lstStyle/>
                    <a:p>
                      <a:pPr marL="0" marR="0">
                        <a:spcBef>
                          <a:spcPts val="0"/>
                        </a:spcBef>
                        <a:spcAft>
                          <a:spcPts val="0"/>
                        </a:spcAft>
                      </a:pPr>
                      <a:r>
                        <a:rPr lang="en-US" sz="2000" dirty="0">
                          <a:effectLst/>
                          <a:latin typeface="Bahnschrift SemiLight" panose="020B0502040204020203" pitchFamily="34" charset="0"/>
                          <a:ea typeface="Times New Roman" panose="02020603050405020304" pitchFamily="18" charset="0"/>
                          <a:cs typeface="Times New Roman" panose="02020603050405020304" pitchFamily="18" charset="0"/>
                        </a:rPr>
                        <a:t>9/8/2020</a:t>
                      </a:r>
                    </a:p>
                  </a:txBody>
                  <a:tcPr marL="68580" marR="68580" marT="0" marB="0" anchor="ctr"/>
                </a:tc>
                <a:tc>
                  <a:txBody>
                    <a:bodyPr/>
                    <a:lstStyle/>
                    <a:p>
                      <a:pPr marL="0" marR="0">
                        <a:spcBef>
                          <a:spcPts val="0"/>
                        </a:spcBef>
                        <a:spcAft>
                          <a:spcPts val="0"/>
                        </a:spcAft>
                      </a:pPr>
                      <a:r>
                        <a:rPr lang="en-US" sz="2000" dirty="0">
                          <a:effectLst/>
                          <a:latin typeface="Bahnschrift SemiLight" panose="020B0502040204020203" pitchFamily="34" charset="0"/>
                          <a:ea typeface="Times New Roman" panose="02020603050405020304" pitchFamily="18" charset="0"/>
                          <a:cs typeface="Times New Roman" panose="02020603050405020304" pitchFamily="18" charset="0"/>
                        </a:rPr>
                        <a:t>5/10/2021</a:t>
                      </a:r>
                    </a:p>
                  </a:txBody>
                  <a:tcPr marL="68580" marR="68580" marT="0" marB="0" anchor="ctr"/>
                </a:tc>
                <a:tc>
                  <a:txBody>
                    <a:bodyPr/>
                    <a:lstStyle/>
                    <a:p>
                      <a:pPr marL="0" marR="0">
                        <a:spcBef>
                          <a:spcPts val="0"/>
                        </a:spcBef>
                        <a:spcAft>
                          <a:spcPts val="0"/>
                        </a:spcAft>
                      </a:pPr>
                      <a:r>
                        <a:rPr lang="en-US" sz="2000">
                          <a:effectLst/>
                          <a:latin typeface="Bahnschrift SemiLight" panose="020B0502040204020203" pitchFamily="34" charset="0"/>
                          <a:ea typeface="Times New Roman" panose="02020603050405020304" pitchFamily="18" charset="0"/>
                          <a:cs typeface="Times New Roman" panose="02020603050405020304" pitchFamily="18" charset="0"/>
                        </a:rPr>
                        <a:t>175</a:t>
                      </a:r>
                    </a:p>
                  </a:txBody>
                  <a:tcPr marL="68580" marR="68580" marT="0" marB="0" anchor="ctr"/>
                </a:tc>
                <a:extLst>
                  <a:ext uri="{0D108BD9-81ED-4DB2-BD59-A6C34878D82A}">
                    <a16:rowId xmlns:a16="http://schemas.microsoft.com/office/drawing/2014/main" val="4091894027"/>
                  </a:ext>
                </a:extLst>
              </a:tr>
              <a:tr h="380988">
                <a:tc>
                  <a:txBody>
                    <a:bodyPr/>
                    <a:lstStyle/>
                    <a:p>
                      <a:pPr marL="0" marR="0">
                        <a:spcBef>
                          <a:spcPts val="0"/>
                        </a:spcBef>
                        <a:spcAft>
                          <a:spcPts val="0"/>
                        </a:spcAft>
                      </a:pPr>
                      <a:r>
                        <a:rPr lang="en-US" sz="1800">
                          <a:effectLst/>
                        </a:rPr>
                        <a:t>1.3.2    Release 2</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36508" marR="36508" marT="0" marB="0" anchor="ctr"/>
                </a:tc>
                <a:tc>
                  <a:txBody>
                    <a:bodyPr/>
                    <a:lstStyle/>
                    <a:p>
                      <a:pPr marL="0" marR="0">
                        <a:spcBef>
                          <a:spcPts val="0"/>
                        </a:spcBef>
                        <a:spcAft>
                          <a:spcPts val="0"/>
                        </a:spcAft>
                      </a:pPr>
                      <a:r>
                        <a:rPr lang="en-US" sz="2000" dirty="0">
                          <a:effectLst/>
                          <a:latin typeface="Bahnschrift SemiLight" panose="020B0502040204020203" pitchFamily="34" charset="0"/>
                          <a:ea typeface="Times New Roman" panose="02020603050405020304" pitchFamily="18" charset="0"/>
                          <a:cs typeface="Times New Roman" panose="02020603050405020304" pitchFamily="18" charset="0"/>
                        </a:rPr>
                        <a:t>5/11/2021</a:t>
                      </a:r>
                    </a:p>
                  </a:txBody>
                  <a:tcPr marL="68580" marR="68580" marT="0" marB="0" anchor="ctr"/>
                </a:tc>
                <a:tc>
                  <a:txBody>
                    <a:bodyPr/>
                    <a:lstStyle/>
                    <a:p>
                      <a:pPr marL="0" marR="0">
                        <a:spcBef>
                          <a:spcPts val="0"/>
                        </a:spcBef>
                        <a:spcAft>
                          <a:spcPts val="0"/>
                        </a:spcAft>
                      </a:pPr>
                      <a:r>
                        <a:rPr lang="en-US" sz="2000" dirty="0">
                          <a:effectLst/>
                          <a:latin typeface="Bahnschrift SemiLight" panose="020B0502040204020203" pitchFamily="34" charset="0"/>
                          <a:ea typeface="Times New Roman" panose="02020603050405020304" pitchFamily="18" charset="0"/>
                          <a:cs typeface="Times New Roman" panose="02020603050405020304" pitchFamily="18" charset="0"/>
                        </a:rPr>
                        <a:t>8/19/2021</a:t>
                      </a:r>
                    </a:p>
                  </a:txBody>
                  <a:tcPr marL="68580" marR="68580" marT="0" marB="0" anchor="ctr"/>
                </a:tc>
                <a:tc>
                  <a:txBody>
                    <a:bodyPr/>
                    <a:lstStyle/>
                    <a:p>
                      <a:pPr marL="0" marR="0">
                        <a:spcBef>
                          <a:spcPts val="0"/>
                        </a:spcBef>
                        <a:spcAft>
                          <a:spcPts val="0"/>
                        </a:spcAft>
                      </a:pPr>
                      <a:r>
                        <a:rPr lang="en-US" sz="2000">
                          <a:effectLst/>
                          <a:latin typeface="Bahnschrift SemiLight" panose="020B0502040204020203" pitchFamily="34" charset="0"/>
                          <a:ea typeface="Times New Roman" panose="02020603050405020304" pitchFamily="18" charset="0"/>
                          <a:cs typeface="Times New Roman" panose="02020603050405020304" pitchFamily="18" charset="0"/>
                        </a:rPr>
                        <a:t>73</a:t>
                      </a:r>
                    </a:p>
                  </a:txBody>
                  <a:tcPr marL="68580" marR="68580" marT="0" marB="0" anchor="ctr"/>
                </a:tc>
                <a:extLst>
                  <a:ext uri="{0D108BD9-81ED-4DB2-BD59-A6C34878D82A}">
                    <a16:rowId xmlns:a16="http://schemas.microsoft.com/office/drawing/2014/main" val="835062213"/>
                  </a:ext>
                </a:extLst>
              </a:tr>
              <a:tr h="380988">
                <a:tc>
                  <a:txBody>
                    <a:bodyPr/>
                    <a:lstStyle/>
                    <a:p>
                      <a:pPr marL="0" marR="0">
                        <a:spcBef>
                          <a:spcPts val="0"/>
                        </a:spcBef>
                        <a:spcAft>
                          <a:spcPts val="0"/>
                        </a:spcAft>
                      </a:pPr>
                      <a:r>
                        <a:rPr lang="en-US" sz="1800">
                          <a:effectLst/>
                        </a:rPr>
                        <a:t>1.3.3    Release 3</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36508" marR="36508" marT="0" marB="0" anchor="ctr"/>
                </a:tc>
                <a:tc>
                  <a:txBody>
                    <a:bodyPr/>
                    <a:lstStyle/>
                    <a:p>
                      <a:pPr marL="0" marR="0">
                        <a:spcBef>
                          <a:spcPts val="0"/>
                        </a:spcBef>
                        <a:spcAft>
                          <a:spcPts val="0"/>
                        </a:spcAft>
                      </a:pPr>
                      <a:r>
                        <a:rPr lang="en-US" sz="2000">
                          <a:effectLst/>
                          <a:latin typeface="Bahnschrift SemiLight" panose="020B0502040204020203" pitchFamily="34" charset="0"/>
                          <a:ea typeface="Times New Roman" panose="02020603050405020304" pitchFamily="18" charset="0"/>
                          <a:cs typeface="Times New Roman" panose="02020603050405020304" pitchFamily="18" charset="0"/>
                        </a:rPr>
                        <a:t>8/20/2021</a:t>
                      </a:r>
                    </a:p>
                  </a:txBody>
                  <a:tcPr marL="68580" marR="68580" marT="0" marB="0" anchor="ctr"/>
                </a:tc>
                <a:tc>
                  <a:txBody>
                    <a:bodyPr/>
                    <a:lstStyle/>
                    <a:p>
                      <a:pPr marL="0" marR="0">
                        <a:spcBef>
                          <a:spcPts val="0"/>
                        </a:spcBef>
                        <a:spcAft>
                          <a:spcPts val="0"/>
                        </a:spcAft>
                      </a:pPr>
                      <a:r>
                        <a:rPr lang="en-US" sz="2000" dirty="0">
                          <a:effectLst/>
                          <a:latin typeface="Bahnschrift SemiLight" panose="020B0502040204020203" pitchFamily="34" charset="0"/>
                          <a:ea typeface="Times New Roman" panose="02020603050405020304" pitchFamily="18" charset="0"/>
                          <a:cs typeface="Times New Roman" panose="02020603050405020304" pitchFamily="18" charset="0"/>
                        </a:rPr>
                        <a:t>11/30/2021</a:t>
                      </a:r>
                    </a:p>
                  </a:txBody>
                  <a:tcPr marL="68580" marR="68580" marT="0" marB="0" anchor="ctr"/>
                </a:tc>
                <a:tc>
                  <a:txBody>
                    <a:bodyPr/>
                    <a:lstStyle/>
                    <a:p>
                      <a:pPr marL="0" marR="0">
                        <a:spcBef>
                          <a:spcPts val="0"/>
                        </a:spcBef>
                        <a:spcAft>
                          <a:spcPts val="0"/>
                        </a:spcAft>
                      </a:pPr>
                      <a:r>
                        <a:rPr lang="en-US" sz="2000" dirty="0">
                          <a:effectLst/>
                          <a:latin typeface="Bahnschrift SemiLight" panose="020B0502040204020203" pitchFamily="34" charset="0"/>
                          <a:ea typeface="Times New Roman" panose="02020603050405020304" pitchFamily="18" charset="0"/>
                          <a:cs typeface="Times New Roman" panose="02020603050405020304" pitchFamily="18" charset="0"/>
                        </a:rPr>
                        <a:t>73</a:t>
                      </a:r>
                    </a:p>
                  </a:txBody>
                  <a:tcPr marL="68580" marR="68580" marT="0" marB="0" anchor="ctr"/>
                </a:tc>
                <a:extLst>
                  <a:ext uri="{0D108BD9-81ED-4DB2-BD59-A6C34878D82A}">
                    <a16:rowId xmlns:a16="http://schemas.microsoft.com/office/drawing/2014/main" val="4015503719"/>
                  </a:ext>
                </a:extLst>
              </a:tr>
              <a:tr h="380988">
                <a:tc>
                  <a:txBody>
                    <a:bodyPr/>
                    <a:lstStyle/>
                    <a:p>
                      <a:pPr marL="0" marR="0">
                        <a:spcBef>
                          <a:spcPts val="0"/>
                        </a:spcBef>
                        <a:spcAft>
                          <a:spcPts val="0"/>
                        </a:spcAft>
                      </a:pPr>
                      <a:r>
                        <a:rPr lang="en-US" sz="1800" dirty="0">
                          <a:effectLst/>
                        </a:rPr>
                        <a:t>1.3.4    Release 4</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6508" marR="36508" marT="0" marB="0" anchor="ctr"/>
                </a:tc>
                <a:tc>
                  <a:txBody>
                    <a:bodyPr/>
                    <a:lstStyle/>
                    <a:p>
                      <a:pPr marL="0" marR="0">
                        <a:spcBef>
                          <a:spcPts val="0"/>
                        </a:spcBef>
                        <a:spcAft>
                          <a:spcPts val="0"/>
                        </a:spcAft>
                      </a:pPr>
                      <a:r>
                        <a:rPr lang="en-US" sz="2000">
                          <a:effectLst/>
                          <a:latin typeface="Bahnschrift SemiLight" panose="020B0502040204020203" pitchFamily="34" charset="0"/>
                          <a:ea typeface="Times New Roman" panose="02020603050405020304" pitchFamily="18" charset="0"/>
                          <a:cs typeface="Times New Roman" panose="02020603050405020304" pitchFamily="18" charset="0"/>
                        </a:rPr>
                        <a:t>12/1/2021</a:t>
                      </a:r>
                    </a:p>
                  </a:txBody>
                  <a:tcPr marL="68580" marR="68580" marT="0" marB="0" anchor="ctr"/>
                </a:tc>
                <a:tc>
                  <a:txBody>
                    <a:bodyPr/>
                    <a:lstStyle/>
                    <a:p>
                      <a:pPr marL="0" marR="0">
                        <a:spcBef>
                          <a:spcPts val="0"/>
                        </a:spcBef>
                        <a:spcAft>
                          <a:spcPts val="0"/>
                        </a:spcAft>
                      </a:pPr>
                      <a:r>
                        <a:rPr lang="en-US" sz="2000" dirty="0">
                          <a:effectLst/>
                          <a:latin typeface="Bahnschrift SemiLight" panose="020B0502040204020203" pitchFamily="34" charset="0"/>
                          <a:ea typeface="Times New Roman" panose="02020603050405020304" pitchFamily="18" charset="0"/>
                          <a:cs typeface="Times New Roman" panose="02020603050405020304" pitchFamily="18" charset="0"/>
                        </a:rPr>
                        <a:t>3/11/2022</a:t>
                      </a:r>
                    </a:p>
                  </a:txBody>
                  <a:tcPr marL="68580" marR="68580" marT="0" marB="0" anchor="ctr"/>
                </a:tc>
                <a:tc>
                  <a:txBody>
                    <a:bodyPr/>
                    <a:lstStyle/>
                    <a:p>
                      <a:pPr marL="0" marR="0">
                        <a:spcBef>
                          <a:spcPts val="0"/>
                        </a:spcBef>
                        <a:spcAft>
                          <a:spcPts val="0"/>
                        </a:spcAft>
                      </a:pPr>
                      <a:r>
                        <a:rPr lang="en-US" sz="2000" dirty="0">
                          <a:effectLst/>
                          <a:latin typeface="Bahnschrift SemiLight" panose="020B0502040204020203" pitchFamily="34" charset="0"/>
                          <a:ea typeface="Times New Roman" panose="02020603050405020304" pitchFamily="18" charset="0"/>
                          <a:cs typeface="Times New Roman" panose="02020603050405020304" pitchFamily="18" charset="0"/>
                        </a:rPr>
                        <a:t>73</a:t>
                      </a:r>
                    </a:p>
                  </a:txBody>
                  <a:tcPr marL="68580" marR="68580" marT="0" marB="0" anchor="ctr"/>
                </a:tc>
                <a:extLst>
                  <a:ext uri="{0D108BD9-81ED-4DB2-BD59-A6C34878D82A}">
                    <a16:rowId xmlns:a16="http://schemas.microsoft.com/office/drawing/2014/main" val="3667416826"/>
                  </a:ext>
                </a:extLst>
              </a:tr>
              <a:tr h="380988">
                <a:tc>
                  <a:txBody>
                    <a:bodyPr/>
                    <a:lstStyle/>
                    <a:p>
                      <a:pPr marL="0" marR="0">
                        <a:spcBef>
                          <a:spcPts val="0"/>
                        </a:spcBef>
                        <a:spcAft>
                          <a:spcPts val="0"/>
                        </a:spcAft>
                      </a:pPr>
                      <a:r>
                        <a:rPr lang="en-US" sz="1800" dirty="0">
                          <a:effectLst/>
                        </a:rPr>
                        <a:t>             Overall Project</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6508" marR="36508" marT="0" marB="0" anchor="ctr"/>
                </a:tc>
                <a:tc>
                  <a:txBody>
                    <a:bodyPr/>
                    <a:lstStyle/>
                    <a:p>
                      <a:pPr marL="0" marR="0">
                        <a:spcBef>
                          <a:spcPts val="0"/>
                        </a:spcBef>
                        <a:spcAft>
                          <a:spcPts val="0"/>
                        </a:spcAft>
                      </a:pPr>
                      <a:r>
                        <a:rPr lang="en-US" sz="2000">
                          <a:effectLst/>
                          <a:latin typeface="Bahnschrift SemiLight" panose="020B0502040204020203" pitchFamily="34" charset="0"/>
                          <a:ea typeface="Times New Roman" panose="02020603050405020304" pitchFamily="18" charset="0"/>
                          <a:cs typeface="Times New Roman" panose="02020603050405020304" pitchFamily="18" charset="0"/>
                        </a:rPr>
                        <a:t>1/27/2020</a:t>
                      </a:r>
                    </a:p>
                  </a:txBody>
                  <a:tcPr marL="68580" marR="68580" marT="0" marB="0" anchor="ctr"/>
                </a:tc>
                <a:tc>
                  <a:txBody>
                    <a:bodyPr/>
                    <a:lstStyle/>
                    <a:p>
                      <a:pPr marL="0" marR="0">
                        <a:spcBef>
                          <a:spcPts val="0"/>
                        </a:spcBef>
                        <a:spcAft>
                          <a:spcPts val="0"/>
                        </a:spcAft>
                      </a:pPr>
                      <a:r>
                        <a:rPr lang="en-US" sz="2000" dirty="0">
                          <a:effectLst/>
                          <a:latin typeface="Bahnschrift SemiLight" panose="020B0502040204020203" pitchFamily="34" charset="0"/>
                          <a:ea typeface="Times New Roman" panose="02020603050405020304" pitchFamily="18" charset="0"/>
                          <a:cs typeface="Times New Roman" panose="02020603050405020304" pitchFamily="18" charset="0"/>
                        </a:rPr>
                        <a:t>3/14/2022</a:t>
                      </a:r>
                    </a:p>
                  </a:txBody>
                  <a:tcPr marL="68580" marR="68580" marT="0" marB="0" anchor="ctr"/>
                </a:tc>
                <a:tc>
                  <a:txBody>
                    <a:bodyPr/>
                    <a:lstStyle/>
                    <a:p>
                      <a:pPr marL="0" marR="0">
                        <a:spcBef>
                          <a:spcPts val="0"/>
                        </a:spcBef>
                        <a:spcAft>
                          <a:spcPts val="0"/>
                        </a:spcAft>
                      </a:pPr>
                      <a:r>
                        <a:rPr lang="en-US" sz="2000" dirty="0">
                          <a:effectLst/>
                          <a:latin typeface="Bahnschrift SemiLight" panose="020B0502040204020203" pitchFamily="34" charset="0"/>
                          <a:ea typeface="Times New Roman" panose="02020603050405020304" pitchFamily="18" charset="0"/>
                          <a:cs typeface="Times New Roman" panose="02020603050405020304" pitchFamily="18" charset="0"/>
                        </a:rPr>
                        <a:t>556</a:t>
                      </a:r>
                    </a:p>
                  </a:txBody>
                  <a:tcPr marL="68580" marR="68580" marT="0" marB="0" anchor="ctr"/>
                </a:tc>
                <a:extLst>
                  <a:ext uri="{0D108BD9-81ED-4DB2-BD59-A6C34878D82A}">
                    <a16:rowId xmlns:a16="http://schemas.microsoft.com/office/drawing/2014/main" val="1538109678"/>
                  </a:ext>
                </a:extLst>
              </a:tr>
            </a:tbl>
          </a:graphicData>
        </a:graphic>
      </p:graphicFrame>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p:txBody>
          <a:bodyPr/>
          <a:lstStyle/>
          <a:p>
            <a:fld id="{B2DC25EE-239B-4C5F-AAD1-255A7D5F1EE2}" type="slidenum">
              <a:rPr lang="en-US" smtClean="0"/>
              <a:t>16</a:t>
            </a:fld>
            <a:endParaRPr lang="en-US"/>
          </a:p>
        </p:txBody>
      </p:sp>
    </p:spTree>
    <p:extLst>
      <p:ext uri="{BB962C8B-B14F-4D97-AF65-F5344CB8AC3E}">
        <p14:creationId xmlns:p14="http://schemas.microsoft.com/office/powerpoint/2010/main" val="673549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BD43-EF34-421E-B4CB-D8C2DBB191AF}"/>
              </a:ext>
            </a:extLst>
          </p:cNvPr>
          <p:cNvSpPr>
            <a:spLocks noGrp="1"/>
          </p:cNvSpPr>
          <p:nvPr>
            <p:ph type="title"/>
          </p:nvPr>
        </p:nvSpPr>
        <p:spPr/>
        <p:txBody>
          <a:bodyPr>
            <a:normAutofit fontScale="90000"/>
          </a:bodyPr>
          <a:lstStyle/>
          <a:p>
            <a:r>
              <a:rPr lang="en-US" sz="4400" dirty="0"/>
              <a:t>Resource Management</a:t>
            </a:r>
            <a:br>
              <a:rPr lang="en-US" dirty="0"/>
            </a:br>
            <a:r>
              <a:rPr lang="en-US" dirty="0"/>
              <a:t>WBS Structure</a:t>
            </a:r>
          </a:p>
        </p:txBody>
      </p:sp>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p:txBody>
          <a:bodyPr/>
          <a:lstStyle/>
          <a:p>
            <a:fld id="{B2DC25EE-239B-4C5F-AAD1-255A7D5F1EE2}" type="slidenum">
              <a:rPr lang="en-US" smtClean="0"/>
              <a:t>17</a:t>
            </a:fld>
            <a:endParaRPr lang="en-US"/>
          </a:p>
        </p:txBody>
      </p:sp>
      <p:pic>
        <p:nvPicPr>
          <p:cNvPr id="10" name="Content Placeholder 9" descr="A screenshot of a cell phone&#10;&#10;Description automatically generated">
            <a:extLst>
              <a:ext uri="{FF2B5EF4-FFF2-40B4-BE49-F238E27FC236}">
                <a16:creationId xmlns:a16="http://schemas.microsoft.com/office/drawing/2014/main" id="{BD891AF6-9F05-48A0-A43A-E62CD84D273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14324" y="2019299"/>
            <a:ext cx="5645149" cy="4714875"/>
          </a:xfrm>
        </p:spPr>
      </p:pic>
      <p:pic>
        <p:nvPicPr>
          <p:cNvPr id="14" name="Content Placeholder 13" descr="A close up of text on a white background&#10;&#10;Description automatically generated">
            <a:extLst>
              <a:ext uri="{FF2B5EF4-FFF2-40B4-BE49-F238E27FC236}">
                <a16:creationId xmlns:a16="http://schemas.microsoft.com/office/drawing/2014/main" id="{93852B13-79D9-4008-999B-CE1249A333B2}"/>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56325" y="2019299"/>
            <a:ext cx="5645150" cy="4714874"/>
          </a:xfrm>
        </p:spPr>
      </p:pic>
    </p:spTree>
    <p:extLst>
      <p:ext uri="{BB962C8B-B14F-4D97-AF65-F5344CB8AC3E}">
        <p14:creationId xmlns:p14="http://schemas.microsoft.com/office/powerpoint/2010/main" val="2680398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BD43-EF34-421E-B4CB-D8C2DBB191AF}"/>
              </a:ext>
            </a:extLst>
          </p:cNvPr>
          <p:cNvSpPr>
            <a:spLocks noGrp="1"/>
          </p:cNvSpPr>
          <p:nvPr>
            <p:ph type="title"/>
          </p:nvPr>
        </p:nvSpPr>
        <p:spPr/>
        <p:txBody>
          <a:bodyPr>
            <a:normAutofit/>
          </a:bodyPr>
          <a:lstStyle/>
          <a:p>
            <a:r>
              <a:rPr lang="en-US" sz="4000" dirty="0"/>
              <a:t>Resource Management</a:t>
            </a:r>
            <a:br>
              <a:rPr lang="en-US" dirty="0"/>
            </a:br>
            <a:r>
              <a:rPr lang="en-US" sz="3200" dirty="0"/>
              <a:t>Roles and Responsibility Matrix (RRM)</a:t>
            </a:r>
            <a:endParaRPr lang="en-US" dirty="0"/>
          </a:p>
        </p:txBody>
      </p:sp>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p:txBody>
          <a:bodyPr/>
          <a:lstStyle/>
          <a:p>
            <a:fld id="{B2DC25EE-239B-4C5F-AAD1-255A7D5F1EE2}" type="slidenum">
              <a:rPr lang="en-US" smtClean="0"/>
              <a:t>18</a:t>
            </a:fld>
            <a:endParaRPr lang="en-US"/>
          </a:p>
        </p:txBody>
      </p:sp>
      <p:pic>
        <p:nvPicPr>
          <p:cNvPr id="12" name="Content Placeholder 11" descr="A picture containing cabinet&#10;&#10;Description automatically generated">
            <a:extLst>
              <a:ext uri="{FF2B5EF4-FFF2-40B4-BE49-F238E27FC236}">
                <a16:creationId xmlns:a16="http://schemas.microsoft.com/office/drawing/2014/main" id="{0E14E7B5-D654-4B46-A27E-CA20D2B4A51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8125" y="1990725"/>
            <a:ext cx="11645481" cy="4505325"/>
          </a:xfrm>
        </p:spPr>
      </p:pic>
    </p:spTree>
    <p:extLst>
      <p:ext uri="{BB962C8B-B14F-4D97-AF65-F5344CB8AC3E}">
        <p14:creationId xmlns:p14="http://schemas.microsoft.com/office/powerpoint/2010/main" val="2491179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BD43-EF34-421E-B4CB-D8C2DBB191AF}"/>
              </a:ext>
            </a:extLst>
          </p:cNvPr>
          <p:cNvSpPr>
            <a:spLocks noGrp="1"/>
          </p:cNvSpPr>
          <p:nvPr>
            <p:ph type="title"/>
          </p:nvPr>
        </p:nvSpPr>
        <p:spPr/>
        <p:txBody>
          <a:bodyPr>
            <a:normAutofit fontScale="90000"/>
          </a:bodyPr>
          <a:lstStyle/>
          <a:p>
            <a:r>
              <a:rPr lang="en-US" sz="4400" dirty="0"/>
              <a:t>Resource Management</a:t>
            </a:r>
            <a:br>
              <a:rPr lang="en-US" dirty="0"/>
            </a:br>
            <a:r>
              <a:rPr lang="en-US" sz="3100" dirty="0"/>
              <a:t>Human Resources &amp; Material Resources</a:t>
            </a:r>
            <a:endParaRPr lang="en-US" dirty="0"/>
          </a:p>
        </p:txBody>
      </p:sp>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p:txBody>
          <a:bodyPr/>
          <a:lstStyle/>
          <a:p>
            <a:fld id="{B2DC25EE-239B-4C5F-AAD1-255A7D5F1EE2}" type="slidenum">
              <a:rPr lang="en-US" smtClean="0"/>
              <a:t>19</a:t>
            </a:fld>
            <a:endParaRPr lang="en-US"/>
          </a:p>
        </p:txBody>
      </p:sp>
      <p:graphicFrame>
        <p:nvGraphicFramePr>
          <p:cNvPr id="3" name="Table 3">
            <a:extLst>
              <a:ext uri="{FF2B5EF4-FFF2-40B4-BE49-F238E27FC236}">
                <a16:creationId xmlns:a16="http://schemas.microsoft.com/office/drawing/2014/main" id="{D8B25D37-A223-4C35-A64C-D566DD877DAC}"/>
              </a:ext>
            </a:extLst>
          </p:cNvPr>
          <p:cNvGraphicFramePr>
            <a:graphicFrameLocks noGrp="1"/>
          </p:cNvGraphicFramePr>
          <p:nvPr>
            <p:extLst>
              <p:ext uri="{D42A27DB-BD31-4B8C-83A1-F6EECF244321}">
                <p14:modId xmlns:p14="http://schemas.microsoft.com/office/powerpoint/2010/main" val="2113756949"/>
              </p:ext>
            </p:extLst>
          </p:nvPr>
        </p:nvGraphicFramePr>
        <p:xfrm>
          <a:off x="680320" y="2009650"/>
          <a:ext cx="9613860" cy="4686720"/>
        </p:xfrm>
        <a:graphic>
          <a:graphicData uri="http://schemas.openxmlformats.org/drawingml/2006/table">
            <a:tbl>
              <a:tblPr firstRow="1" bandRow="1">
                <a:tableStyleId>{5C22544A-7EE6-4342-B048-85BDC9FD1C3A}</a:tableStyleId>
              </a:tblPr>
              <a:tblGrid>
                <a:gridCol w="1887389">
                  <a:extLst>
                    <a:ext uri="{9D8B030D-6E8A-4147-A177-3AD203B41FA5}">
                      <a16:colId xmlns:a16="http://schemas.microsoft.com/office/drawing/2014/main" val="2172411249"/>
                    </a:ext>
                  </a:extLst>
                </a:gridCol>
                <a:gridCol w="2919541">
                  <a:extLst>
                    <a:ext uri="{9D8B030D-6E8A-4147-A177-3AD203B41FA5}">
                      <a16:colId xmlns:a16="http://schemas.microsoft.com/office/drawing/2014/main" val="4134463851"/>
                    </a:ext>
                  </a:extLst>
                </a:gridCol>
                <a:gridCol w="2031150">
                  <a:extLst>
                    <a:ext uri="{9D8B030D-6E8A-4147-A177-3AD203B41FA5}">
                      <a16:colId xmlns:a16="http://schemas.microsoft.com/office/drawing/2014/main" val="3730348624"/>
                    </a:ext>
                  </a:extLst>
                </a:gridCol>
                <a:gridCol w="2775780">
                  <a:extLst>
                    <a:ext uri="{9D8B030D-6E8A-4147-A177-3AD203B41FA5}">
                      <a16:colId xmlns:a16="http://schemas.microsoft.com/office/drawing/2014/main" val="1118554782"/>
                    </a:ext>
                  </a:extLst>
                </a:gridCol>
              </a:tblGrid>
              <a:tr h="390560">
                <a:tc>
                  <a:txBody>
                    <a:bodyPr/>
                    <a:lstStyle/>
                    <a:p>
                      <a:pPr marL="0" marR="0" indent="0" algn="ctr">
                        <a:lnSpc>
                          <a:spcPts val="1095"/>
                        </a:lnSpc>
                        <a:spcBef>
                          <a:spcPts val="0"/>
                        </a:spcBef>
                        <a:spcAft>
                          <a:spcPts val="0"/>
                        </a:spcAft>
                      </a:pPr>
                      <a:r>
                        <a:rPr lang="en-US" sz="1400" b="1" dirty="0">
                          <a:effectLst/>
                          <a:latin typeface="Arial" panose="020B0604020202020204" pitchFamily="34" charset="0"/>
                          <a:ea typeface="Times New Roman" panose="02020603050405020304" pitchFamily="18" charset="0"/>
                          <a:cs typeface="Times New Roman" panose="02020603050405020304" pitchFamily="18" charset="0"/>
                        </a:rPr>
                        <a:t>Human</a:t>
                      </a:r>
                      <a:r>
                        <a:rPr lang="en-US" sz="1400" b="1" spc="-9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400" b="1" dirty="0">
                          <a:effectLst/>
                          <a:latin typeface="Arial" panose="020B0604020202020204" pitchFamily="34" charset="0"/>
                          <a:ea typeface="Times New Roman" panose="02020603050405020304" pitchFamily="18" charset="0"/>
                          <a:cs typeface="Times New Roman" panose="02020603050405020304" pitchFamily="18" charset="0"/>
                        </a:rPr>
                        <a:t>Resources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8890" marR="0" algn="ctr">
                        <a:lnSpc>
                          <a:spcPts val="1095"/>
                        </a:lnSpc>
                        <a:spcBef>
                          <a:spcPts val="0"/>
                        </a:spcBef>
                        <a:spcAft>
                          <a:spcPts val="0"/>
                        </a:spcAft>
                      </a:pPr>
                      <a:r>
                        <a:rPr lang="en-US" sz="1400" b="1" dirty="0">
                          <a:effectLst/>
                          <a:latin typeface="Arial" panose="020B0604020202020204" pitchFamily="34" charset="0"/>
                          <a:ea typeface="Times New Roman" panose="02020603050405020304" pitchFamily="18" charset="0"/>
                          <a:cs typeface="Times New Roman" panose="02020603050405020304" pitchFamily="18" charset="0"/>
                        </a:rPr>
                        <a:t>Material</a:t>
                      </a:r>
                      <a:r>
                        <a:rPr lang="en-US" sz="1400" b="1" spc="-95"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400" b="1" dirty="0">
                          <a:effectLst/>
                          <a:latin typeface="Arial" panose="020B0604020202020204" pitchFamily="34" charset="0"/>
                          <a:ea typeface="Times New Roman" panose="02020603050405020304" pitchFamily="18" charset="0"/>
                          <a:cs typeface="Times New Roman" panose="02020603050405020304" pitchFamily="18" charset="0"/>
                        </a:rPr>
                        <a:t>Resources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indent="0" algn="ctr">
                        <a:lnSpc>
                          <a:spcPts val="1095"/>
                        </a:lnSpc>
                        <a:spcBef>
                          <a:spcPts val="0"/>
                        </a:spcBef>
                        <a:spcAft>
                          <a:spcPts val="0"/>
                        </a:spcAft>
                      </a:pPr>
                      <a:r>
                        <a:rPr lang="en-US" sz="1400" b="1" dirty="0">
                          <a:effectLst/>
                          <a:latin typeface="Arial" panose="020B0604020202020204" pitchFamily="34" charset="0"/>
                          <a:ea typeface="Times New Roman" panose="02020603050405020304" pitchFamily="18" charset="0"/>
                          <a:cs typeface="Times New Roman" panose="02020603050405020304" pitchFamily="18" charset="0"/>
                        </a:rPr>
                        <a:t>Human</a:t>
                      </a:r>
                      <a:r>
                        <a:rPr lang="en-US" sz="1400" b="1" spc="-9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400" b="1" dirty="0">
                          <a:effectLst/>
                          <a:latin typeface="Arial" panose="020B0604020202020204" pitchFamily="34" charset="0"/>
                          <a:ea typeface="Times New Roman" panose="02020603050405020304" pitchFamily="18" charset="0"/>
                          <a:cs typeface="Times New Roman" panose="02020603050405020304" pitchFamily="18" charset="0"/>
                        </a:rPr>
                        <a:t>Resources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8890" marR="0" algn="ctr">
                        <a:lnSpc>
                          <a:spcPts val="1095"/>
                        </a:lnSpc>
                        <a:spcBef>
                          <a:spcPts val="0"/>
                        </a:spcBef>
                        <a:spcAft>
                          <a:spcPts val="0"/>
                        </a:spcAft>
                      </a:pPr>
                      <a:r>
                        <a:rPr lang="en-US" sz="1400" b="1" dirty="0">
                          <a:effectLst/>
                          <a:latin typeface="Arial" panose="020B0604020202020204" pitchFamily="34" charset="0"/>
                          <a:ea typeface="Times New Roman" panose="02020603050405020304" pitchFamily="18" charset="0"/>
                          <a:cs typeface="Times New Roman" panose="02020603050405020304" pitchFamily="18" charset="0"/>
                        </a:rPr>
                        <a:t>Material</a:t>
                      </a:r>
                      <a:r>
                        <a:rPr lang="en-US" sz="1400" b="1" spc="-95" dirty="0">
                          <a:effectLst/>
                          <a:latin typeface="Arial" panose="020B0604020202020204" pitchFamily="34" charset="0"/>
                          <a:ea typeface="Times New Roman" panose="02020603050405020304" pitchFamily="18" charset="0"/>
                          <a:cs typeface="Times New Roman" panose="02020603050405020304" pitchFamily="18" charset="0"/>
                        </a:rPr>
                        <a:t> </a:t>
                      </a:r>
                      <a:r>
                        <a:rPr lang="en-US" sz="1400" b="1" dirty="0">
                          <a:effectLst/>
                          <a:latin typeface="Arial" panose="020B0604020202020204" pitchFamily="34" charset="0"/>
                          <a:ea typeface="Times New Roman" panose="02020603050405020304" pitchFamily="18" charset="0"/>
                          <a:cs typeface="Times New Roman" panose="02020603050405020304" pitchFamily="18" charset="0"/>
                        </a:rPr>
                        <a:t>Resources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4210938863"/>
                  </a:ext>
                </a:extLst>
              </a:tr>
              <a:tr h="390560">
                <a:tc>
                  <a:txBody>
                    <a:bodyPr/>
                    <a:lstStyle/>
                    <a:p>
                      <a:pPr marL="10795" marR="0" algn="l">
                        <a:lnSpc>
                          <a:spcPts val="1095"/>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Project Manager1</a:t>
                      </a:r>
                    </a:p>
                  </a:txBody>
                  <a:tcPr marL="0" marR="0" marT="0" marB="0" anchor="ctr"/>
                </a:tc>
                <a:tc>
                  <a:txBody>
                    <a:bodyPr/>
                    <a:lstStyle/>
                    <a:p>
                      <a:pPr marL="10795" marR="0" algn="l">
                        <a:lnSpc>
                          <a:spcPts val="1095"/>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Laptop1,PDA1,Cellphone1</a:t>
                      </a:r>
                    </a:p>
                  </a:txBody>
                  <a:tcPr marL="0" marR="0" marT="0" marB="0" anchor="ctr"/>
                </a:tc>
                <a:tc>
                  <a:txBody>
                    <a:bodyPr/>
                    <a:lstStyle/>
                    <a:p>
                      <a:pPr marL="0" marR="0" indent="0" algn="l">
                        <a:lnSpc>
                          <a:spcPts val="1095"/>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Testing Engineer3</a:t>
                      </a:r>
                    </a:p>
                  </a:txBody>
                  <a:tcPr marL="0" marR="0" marT="0" marB="0" anchor="ctr"/>
                </a:tc>
                <a:tc>
                  <a:txBody>
                    <a:bodyPr/>
                    <a:lstStyle/>
                    <a:p>
                      <a:pPr marL="17145" marR="0" algn="l">
                        <a:lnSpc>
                          <a:spcPts val="1095"/>
                        </a:lnSpc>
                        <a:spcBef>
                          <a:spcPts val="0"/>
                        </a:spcBef>
                        <a:spcAft>
                          <a:spcPts val="0"/>
                        </a:spcAft>
                      </a:pPr>
                      <a:r>
                        <a:rPr lang="en-US" sz="1400">
                          <a:effectLst/>
                          <a:latin typeface="Arial Nova" panose="020B0504020202020204" pitchFamily="34" charset="0"/>
                          <a:ea typeface="Times New Roman" panose="02020603050405020304" pitchFamily="18" charset="0"/>
                          <a:cs typeface="Times New Roman" panose="02020603050405020304" pitchFamily="18" charset="0"/>
                        </a:rPr>
                        <a:t>Laptop12, Cellphone12</a:t>
                      </a:r>
                    </a:p>
                  </a:txBody>
                  <a:tcPr marL="0" marR="0" marT="0" marB="0" anchor="ctr"/>
                </a:tc>
                <a:extLst>
                  <a:ext uri="{0D108BD9-81ED-4DB2-BD59-A6C34878D82A}">
                    <a16:rowId xmlns:a16="http://schemas.microsoft.com/office/drawing/2014/main" val="811695815"/>
                  </a:ext>
                </a:extLst>
              </a:tr>
              <a:tr h="390560">
                <a:tc>
                  <a:txBody>
                    <a:bodyPr/>
                    <a:lstStyle/>
                    <a:p>
                      <a:pPr marL="0" marR="0" algn="l">
                        <a:lnSpc>
                          <a:spcPct val="107000"/>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Project Manager2</a:t>
                      </a:r>
                    </a:p>
                  </a:txBody>
                  <a:tcPr marL="0" marR="0" marT="0" marB="0" anchor="ctr"/>
                </a:tc>
                <a:tc>
                  <a:txBody>
                    <a:bodyPr/>
                    <a:lstStyle/>
                    <a:p>
                      <a:pPr marL="0" marR="0" algn="l">
                        <a:lnSpc>
                          <a:spcPct val="107000"/>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Laptop2,PDA2,Cellphone2</a:t>
                      </a:r>
                    </a:p>
                  </a:txBody>
                  <a:tcPr marL="0" marR="0" marT="0" marB="0" anchor="ctr"/>
                </a:tc>
                <a:tc>
                  <a:txBody>
                    <a:bodyPr/>
                    <a:lstStyle/>
                    <a:p>
                      <a:pPr marL="0" marR="0" algn="l">
                        <a:lnSpc>
                          <a:spcPct val="107000"/>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Developer1</a:t>
                      </a:r>
                    </a:p>
                  </a:txBody>
                  <a:tcPr marL="0" marR="0" marT="0" marB="0" anchor="ctr"/>
                </a:tc>
                <a:tc>
                  <a:txBody>
                    <a:bodyPr/>
                    <a:lstStyle/>
                    <a:p>
                      <a:pPr marL="0" marR="0" algn="l">
                        <a:lnSpc>
                          <a:spcPct val="107000"/>
                        </a:lnSpc>
                        <a:spcBef>
                          <a:spcPts val="0"/>
                        </a:spcBef>
                        <a:spcAft>
                          <a:spcPts val="0"/>
                        </a:spcAft>
                      </a:pPr>
                      <a:r>
                        <a:rPr lang="en-US" sz="1400">
                          <a:effectLst/>
                          <a:latin typeface="Arial Nova" panose="020B0504020202020204" pitchFamily="34" charset="0"/>
                          <a:ea typeface="Times New Roman" panose="02020603050405020304" pitchFamily="18" charset="0"/>
                          <a:cs typeface="Times New Roman" panose="02020603050405020304" pitchFamily="18" charset="0"/>
                        </a:rPr>
                        <a:t>Desktop1</a:t>
                      </a:r>
                    </a:p>
                  </a:txBody>
                  <a:tcPr marL="0" marR="0" marT="0" marB="0" anchor="ctr"/>
                </a:tc>
                <a:extLst>
                  <a:ext uri="{0D108BD9-81ED-4DB2-BD59-A6C34878D82A}">
                    <a16:rowId xmlns:a16="http://schemas.microsoft.com/office/drawing/2014/main" val="2661772784"/>
                  </a:ext>
                </a:extLst>
              </a:tr>
              <a:tr h="390560">
                <a:tc>
                  <a:txBody>
                    <a:bodyPr/>
                    <a:lstStyle/>
                    <a:p>
                      <a:pPr marL="0" marR="0" algn="l">
                        <a:lnSpc>
                          <a:spcPts val="1095"/>
                        </a:lnSpc>
                        <a:spcBef>
                          <a:spcPts val="0"/>
                        </a:spcBef>
                        <a:spcAft>
                          <a:spcPts val="0"/>
                        </a:spcAft>
                      </a:pPr>
                      <a:r>
                        <a:rPr lang="en-US" sz="1400">
                          <a:effectLst/>
                          <a:latin typeface="Arial Nova" panose="020B0504020202020204" pitchFamily="34" charset="0"/>
                          <a:ea typeface="Times New Roman" panose="02020603050405020304" pitchFamily="18" charset="0"/>
                          <a:cs typeface="Times New Roman" panose="02020603050405020304" pitchFamily="18" charset="0"/>
                        </a:rPr>
                        <a:t>System Analyst1</a:t>
                      </a:r>
                    </a:p>
                  </a:txBody>
                  <a:tcPr marL="0" marR="0" marT="0" marB="0" anchor="ctr"/>
                </a:tc>
                <a:tc>
                  <a:txBody>
                    <a:bodyPr/>
                    <a:lstStyle/>
                    <a:p>
                      <a:pPr marL="0" marR="0" algn="l">
                        <a:lnSpc>
                          <a:spcPts val="1095"/>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Laptop3,Cellphone3</a:t>
                      </a:r>
                    </a:p>
                  </a:txBody>
                  <a:tcPr marL="0" marR="0" marT="0" marB="0" anchor="ctr"/>
                </a:tc>
                <a:tc>
                  <a:txBody>
                    <a:bodyPr/>
                    <a:lstStyle/>
                    <a:p>
                      <a:pPr marL="0" marR="0" algn="l">
                        <a:lnSpc>
                          <a:spcPts val="1095"/>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Developer2</a:t>
                      </a:r>
                    </a:p>
                  </a:txBody>
                  <a:tcPr marL="0" marR="0" marT="0" marB="0" anchor="ctr"/>
                </a:tc>
                <a:tc>
                  <a:txBody>
                    <a:bodyPr/>
                    <a:lstStyle/>
                    <a:p>
                      <a:pPr marL="0" marR="0" algn="l">
                        <a:lnSpc>
                          <a:spcPct val="107000"/>
                        </a:lnSpc>
                        <a:spcBef>
                          <a:spcPts val="0"/>
                        </a:spcBef>
                        <a:spcAft>
                          <a:spcPts val="0"/>
                        </a:spcAft>
                      </a:pPr>
                      <a:r>
                        <a:rPr lang="en-US" sz="1400">
                          <a:effectLst/>
                          <a:latin typeface="Arial Nova" panose="020B0504020202020204" pitchFamily="34" charset="0"/>
                          <a:ea typeface="Times New Roman" panose="02020603050405020304" pitchFamily="18" charset="0"/>
                          <a:cs typeface="Times New Roman" panose="02020603050405020304" pitchFamily="18" charset="0"/>
                        </a:rPr>
                        <a:t>Desktop2</a:t>
                      </a:r>
                    </a:p>
                  </a:txBody>
                  <a:tcPr marL="0" marR="0" marT="0" marB="0" anchor="ctr"/>
                </a:tc>
                <a:extLst>
                  <a:ext uri="{0D108BD9-81ED-4DB2-BD59-A6C34878D82A}">
                    <a16:rowId xmlns:a16="http://schemas.microsoft.com/office/drawing/2014/main" val="2434310137"/>
                  </a:ext>
                </a:extLst>
              </a:tr>
              <a:tr h="390560">
                <a:tc>
                  <a:txBody>
                    <a:bodyPr/>
                    <a:lstStyle/>
                    <a:p>
                      <a:pPr marL="0" marR="0" algn="l">
                        <a:lnSpc>
                          <a:spcPts val="1095"/>
                        </a:lnSpc>
                        <a:spcBef>
                          <a:spcPts val="0"/>
                        </a:spcBef>
                        <a:spcAft>
                          <a:spcPts val="0"/>
                        </a:spcAft>
                      </a:pPr>
                      <a:r>
                        <a:rPr lang="en-US" sz="1400">
                          <a:effectLst/>
                          <a:latin typeface="Arial Nova" panose="020B0504020202020204" pitchFamily="34" charset="0"/>
                          <a:ea typeface="Times New Roman" panose="02020603050405020304" pitchFamily="18" charset="0"/>
                          <a:cs typeface="Times New Roman" panose="02020603050405020304" pitchFamily="18" charset="0"/>
                        </a:rPr>
                        <a:t>System Analyst2</a:t>
                      </a:r>
                    </a:p>
                  </a:txBody>
                  <a:tcPr marL="0" marR="0" marT="0" marB="0" anchor="ctr"/>
                </a:tc>
                <a:tc>
                  <a:txBody>
                    <a:bodyPr/>
                    <a:lstStyle/>
                    <a:p>
                      <a:pPr marL="17145" marR="0" algn="l">
                        <a:lnSpc>
                          <a:spcPts val="1095"/>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Laptop4,Cellphone4</a:t>
                      </a:r>
                    </a:p>
                  </a:txBody>
                  <a:tcPr marL="0" marR="0" marT="0" marB="0" anchor="ctr"/>
                </a:tc>
                <a:tc>
                  <a:txBody>
                    <a:bodyPr/>
                    <a:lstStyle/>
                    <a:p>
                      <a:pPr marL="17145" marR="0" algn="l">
                        <a:lnSpc>
                          <a:spcPts val="1095"/>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Developer3</a:t>
                      </a:r>
                    </a:p>
                  </a:txBody>
                  <a:tcPr marL="0" marR="0" marT="0" marB="0" anchor="ctr"/>
                </a:tc>
                <a:tc>
                  <a:txBody>
                    <a:bodyPr/>
                    <a:lstStyle/>
                    <a:p>
                      <a:pPr marL="17145" marR="0" algn="l">
                        <a:lnSpc>
                          <a:spcPts val="1095"/>
                        </a:lnSpc>
                        <a:spcBef>
                          <a:spcPts val="0"/>
                        </a:spcBef>
                        <a:spcAft>
                          <a:spcPts val="0"/>
                        </a:spcAft>
                      </a:pPr>
                      <a:r>
                        <a:rPr lang="en-US" sz="1400">
                          <a:effectLst/>
                          <a:latin typeface="Arial Nova" panose="020B0504020202020204" pitchFamily="34" charset="0"/>
                          <a:ea typeface="Times New Roman" panose="02020603050405020304" pitchFamily="18" charset="0"/>
                          <a:cs typeface="Times New Roman" panose="02020603050405020304" pitchFamily="18" charset="0"/>
                        </a:rPr>
                        <a:t>Desktop3</a:t>
                      </a:r>
                    </a:p>
                  </a:txBody>
                  <a:tcPr marL="0" marR="0" marT="0" marB="0" anchor="ctr"/>
                </a:tc>
                <a:extLst>
                  <a:ext uri="{0D108BD9-81ED-4DB2-BD59-A6C34878D82A}">
                    <a16:rowId xmlns:a16="http://schemas.microsoft.com/office/drawing/2014/main" val="2365928462"/>
                  </a:ext>
                </a:extLst>
              </a:tr>
              <a:tr h="390560">
                <a:tc>
                  <a:txBody>
                    <a:bodyPr/>
                    <a:lstStyle/>
                    <a:p>
                      <a:pPr marL="0" marR="0" indent="0" algn="l">
                        <a:lnSpc>
                          <a:spcPts val="1095"/>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Quality Engineer 1</a:t>
                      </a:r>
                    </a:p>
                  </a:txBody>
                  <a:tcPr marL="0" marR="0" marT="0" marB="0" anchor="ctr"/>
                </a:tc>
                <a:tc>
                  <a:txBody>
                    <a:bodyPr/>
                    <a:lstStyle/>
                    <a:p>
                      <a:pPr marL="0" marR="0" algn="l">
                        <a:lnSpc>
                          <a:spcPts val="1095"/>
                        </a:lnSpc>
                        <a:spcBef>
                          <a:spcPts val="0"/>
                        </a:spcBef>
                        <a:spcAft>
                          <a:spcPts val="0"/>
                        </a:spcAft>
                      </a:pPr>
                      <a:r>
                        <a:rPr lang="en-US" sz="1400">
                          <a:effectLst/>
                          <a:latin typeface="Arial Nova" panose="020B0504020202020204" pitchFamily="34" charset="0"/>
                          <a:ea typeface="Times New Roman" panose="02020603050405020304" pitchFamily="18" charset="0"/>
                          <a:cs typeface="Times New Roman" panose="02020603050405020304" pitchFamily="18" charset="0"/>
                        </a:rPr>
                        <a:t>Laptop5, Cellphone5</a:t>
                      </a:r>
                    </a:p>
                  </a:txBody>
                  <a:tcPr marL="0" marR="0" marT="0" marB="0" anchor="ctr"/>
                </a:tc>
                <a:tc>
                  <a:txBody>
                    <a:bodyPr/>
                    <a:lstStyle/>
                    <a:p>
                      <a:pPr marL="17145" marR="0" algn="l">
                        <a:lnSpc>
                          <a:spcPts val="1095"/>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Developer4</a:t>
                      </a:r>
                    </a:p>
                  </a:txBody>
                  <a:tcPr marL="0" marR="0" marT="0" marB="0" anchor="ctr"/>
                </a:tc>
                <a:tc>
                  <a:txBody>
                    <a:bodyPr/>
                    <a:lstStyle/>
                    <a:p>
                      <a:pPr marL="17145" marR="0" algn="l">
                        <a:lnSpc>
                          <a:spcPts val="1095"/>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Desktop4</a:t>
                      </a:r>
                    </a:p>
                  </a:txBody>
                  <a:tcPr marL="0" marR="0" marT="0" marB="0" anchor="ctr"/>
                </a:tc>
                <a:extLst>
                  <a:ext uri="{0D108BD9-81ED-4DB2-BD59-A6C34878D82A}">
                    <a16:rowId xmlns:a16="http://schemas.microsoft.com/office/drawing/2014/main" val="2627822106"/>
                  </a:ext>
                </a:extLst>
              </a:tr>
              <a:tr h="390560">
                <a:tc>
                  <a:txBody>
                    <a:bodyPr/>
                    <a:lstStyle/>
                    <a:p>
                      <a:pPr marL="0" marR="0" indent="0" algn="l">
                        <a:lnSpc>
                          <a:spcPts val="1095"/>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Quality Engineer 2</a:t>
                      </a:r>
                    </a:p>
                  </a:txBody>
                  <a:tcPr marL="0" marR="0" marT="0" marB="0" anchor="ctr"/>
                </a:tc>
                <a:tc>
                  <a:txBody>
                    <a:bodyPr/>
                    <a:lstStyle/>
                    <a:p>
                      <a:pPr marL="0" marR="0" algn="l">
                        <a:lnSpc>
                          <a:spcPts val="1095"/>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Laptop6, Cellphone6</a:t>
                      </a:r>
                    </a:p>
                  </a:txBody>
                  <a:tcPr marL="0" marR="0" marT="0" marB="0" anchor="ctr"/>
                </a:tc>
                <a:tc>
                  <a:txBody>
                    <a:bodyPr/>
                    <a:lstStyle/>
                    <a:p>
                      <a:pPr marL="0" marR="0" indent="0" algn="l">
                        <a:lnSpc>
                          <a:spcPts val="1095"/>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Developer5</a:t>
                      </a:r>
                    </a:p>
                  </a:txBody>
                  <a:tcPr marL="0" marR="0" marT="0" marB="0" anchor="ctr"/>
                </a:tc>
                <a:tc>
                  <a:txBody>
                    <a:bodyPr/>
                    <a:lstStyle/>
                    <a:p>
                      <a:pPr marL="17145" marR="0" algn="l">
                        <a:lnSpc>
                          <a:spcPts val="1095"/>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Desktop5</a:t>
                      </a:r>
                    </a:p>
                  </a:txBody>
                  <a:tcPr marL="0" marR="0" marT="0" marB="0" anchor="ctr"/>
                </a:tc>
                <a:extLst>
                  <a:ext uri="{0D108BD9-81ED-4DB2-BD59-A6C34878D82A}">
                    <a16:rowId xmlns:a16="http://schemas.microsoft.com/office/drawing/2014/main" val="4217856496"/>
                  </a:ext>
                </a:extLst>
              </a:tr>
              <a:tr h="390560">
                <a:tc>
                  <a:txBody>
                    <a:bodyPr/>
                    <a:lstStyle/>
                    <a:p>
                      <a:pPr marL="0" marR="0" algn="l">
                        <a:lnSpc>
                          <a:spcPts val="1095"/>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Software Engineer1</a:t>
                      </a:r>
                    </a:p>
                  </a:txBody>
                  <a:tcPr marL="0" marR="0" marT="0" marB="0" anchor="ctr"/>
                </a:tc>
                <a:tc>
                  <a:txBody>
                    <a:bodyPr/>
                    <a:lstStyle/>
                    <a:p>
                      <a:pPr marL="17145" marR="0" algn="l">
                        <a:lnSpc>
                          <a:spcPts val="1095"/>
                        </a:lnSpc>
                        <a:spcBef>
                          <a:spcPts val="0"/>
                        </a:spcBef>
                        <a:spcAft>
                          <a:spcPts val="0"/>
                        </a:spcAft>
                      </a:pPr>
                      <a:r>
                        <a:rPr lang="en-US" sz="1400">
                          <a:effectLst/>
                          <a:latin typeface="Arial Nova" panose="020B0504020202020204" pitchFamily="34" charset="0"/>
                          <a:ea typeface="Times New Roman" panose="02020603050405020304" pitchFamily="18" charset="0"/>
                          <a:cs typeface="Times New Roman" panose="02020603050405020304" pitchFamily="18" charset="0"/>
                        </a:rPr>
                        <a:t>Laptop7, Cellphone7, PDA3</a:t>
                      </a:r>
                    </a:p>
                  </a:txBody>
                  <a:tcPr marL="0" marR="0" marT="0" marB="0" anchor="ctr"/>
                </a:tc>
                <a:tc>
                  <a:txBody>
                    <a:bodyPr/>
                    <a:lstStyle/>
                    <a:p>
                      <a:pPr marL="17145" marR="0" algn="l">
                        <a:lnSpc>
                          <a:spcPts val="1095"/>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Developer6</a:t>
                      </a:r>
                    </a:p>
                  </a:txBody>
                  <a:tcPr marL="0" marR="0" marT="0" marB="0" anchor="ctr"/>
                </a:tc>
                <a:tc>
                  <a:txBody>
                    <a:bodyPr/>
                    <a:lstStyle/>
                    <a:p>
                      <a:pPr marL="17145" marR="0" algn="l">
                        <a:lnSpc>
                          <a:spcPts val="1095"/>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Desktop6</a:t>
                      </a:r>
                    </a:p>
                  </a:txBody>
                  <a:tcPr marL="0" marR="0" marT="0" marB="0" anchor="ctr"/>
                </a:tc>
                <a:extLst>
                  <a:ext uri="{0D108BD9-81ED-4DB2-BD59-A6C34878D82A}">
                    <a16:rowId xmlns:a16="http://schemas.microsoft.com/office/drawing/2014/main" val="3270408160"/>
                  </a:ext>
                </a:extLst>
              </a:tr>
              <a:tr h="390560">
                <a:tc>
                  <a:txBody>
                    <a:bodyPr/>
                    <a:lstStyle/>
                    <a:p>
                      <a:pPr marL="0" marR="0" algn="l">
                        <a:lnSpc>
                          <a:spcPts val="1095"/>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Software Engineer2</a:t>
                      </a:r>
                    </a:p>
                  </a:txBody>
                  <a:tcPr marL="0" marR="0" marT="0" marB="0" anchor="ctr"/>
                </a:tc>
                <a:tc>
                  <a:txBody>
                    <a:bodyPr/>
                    <a:lstStyle/>
                    <a:p>
                      <a:pPr marL="0" marR="0" algn="l">
                        <a:lnSpc>
                          <a:spcPts val="1095"/>
                        </a:lnSpc>
                        <a:spcBef>
                          <a:spcPts val="0"/>
                        </a:spcBef>
                        <a:spcAft>
                          <a:spcPts val="0"/>
                        </a:spcAft>
                      </a:pPr>
                      <a:r>
                        <a:rPr lang="en-US" sz="1400">
                          <a:effectLst/>
                          <a:latin typeface="Arial Nova" panose="020B0504020202020204" pitchFamily="34" charset="0"/>
                          <a:ea typeface="Times New Roman" panose="02020603050405020304" pitchFamily="18" charset="0"/>
                          <a:cs typeface="Times New Roman" panose="02020603050405020304" pitchFamily="18" charset="0"/>
                        </a:rPr>
                        <a:t>Laptop8, Cellphone8, PDA4</a:t>
                      </a:r>
                    </a:p>
                  </a:txBody>
                  <a:tcPr marL="0" marR="0" marT="0" marB="0" anchor="ctr"/>
                </a:tc>
                <a:tc>
                  <a:txBody>
                    <a:bodyPr/>
                    <a:lstStyle/>
                    <a:p>
                      <a:pPr marL="0" marR="0" algn="l">
                        <a:lnSpc>
                          <a:spcPts val="1095"/>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Developer7</a:t>
                      </a:r>
                    </a:p>
                  </a:txBody>
                  <a:tcPr marL="0" marR="0" marT="0" marB="0" anchor="ctr"/>
                </a:tc>
                <a:tc>
                  <a:txBody>
                    <a:bodyPr/>
                    <a:lstStyle/>
                    <a:p>
                      <a:pPr marL="17145" marR="0" algn="l">
                        <a:lnSpc>
                          <a:spcPts val="1095"/>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Desktop7</a:t>
                      </a:r>
                    </a:p>
                  </a:txBody>
                  <a:tcPr marL="0" marR="0" marT="0" marB="0" anchor="ctr"/>
                </a:tc>
                <a:extLst>
                  <a:ext uri="{0D108BD9-81ED-4DB2-BD59-A6C34878D82A}">
                    <a16:rowId xmlns:a16="http://schemas.microsoft.com/office/drawing/2014/main" val="2902696181"/>
                  </a:ext>
                </a:extLst>
              </a:tr>
              <a:tr h="390560">
                <a:tc>
                  <a:txBody>
                    <a:bodyPr/>
                    <a:lstStyle/>
                    <a:p>
                      <a:pPr marL="0" marR="0" algn="l">
                        <a:lnSpc>
                          <a:spcPts val="1095"/>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Software Engineer3</a:t>
                      </a:r>
                    </a:p>
                  </a:txBody>
                  <a:tcPr marL="0" marR="0" marT="0" marB="0" anchor="ctr"/>
                </a:tc>
                <a:tc>
                  <a:txBody>
                    <a:bodyPr/>
                    <a:lstStyle/>
                    <a:p>
                      <a:pPr marL="0" marR="0" algn="l">
                        <a:lnSpc>
                          <a:spcPts val="1095"/>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Laptop9, Cellphone9, PDA5</a:t>
                      </a:r>
                    </a:p>
                  </a:txBody>
                  <a:tcPr marL="0" marR="0" marT="0" marB="0" anchor="ctr"/>
                </a:tc>
                <a:tc>
                  <a:txBody>
                    <a:bodyPr/>
                    <a:lstStyle/>
                    <a:p>
                      <a:pPr marL="17145" marR="0" algn="l">
                        <a:lnSpc>
                          <a:spcPts val="1095"/>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Developer8</a:t>
                      </a:r>
                    </a:p>
                  </a:txBody>
                  <a:tcPr marL="0" marR="0" marT="0" marB="0" anchor="ctr"/>
                </a:tc>
                <a:tc>
                  <a:txBody>
                    <a:bodyPr/>
                    <a:lstStyle/>
                    <a:p>
                      <a:pPr marL="17145" marR="0" algn="l">
                        <a:lnSpc>
                          <a:spcPts val="1095"/>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Desktop8</a:t>
                      </a:r>
                    </a:p>
                  </a:txBody>
                  <a:tcPr marL="0" marR="0" marT="0" marB="0" anchor="ctr"/>
                </a:tc>
                <a:extLst>
                  <a:ext uri="{0D108BD9-81ED-4DB2-BD59-A6C34878D82A}">
                    <a16:rowId xmlns:a16="http://schemas.microsoft.com/office/drawing/2014/main" val="1991260433"/>
                  </a:ext>
                </a:extLst>
              </a:tr>
              <a:tr h="390560">
                <a:tc>
                  <a:txBody>
                    <a:bodyPr/>
                    <a:lstStyle/>
                    <a:p>
                      <a:pPr marL="17145" marR="0" algn="l">
                        <a:lnSpc>
                          <a:spcPts val="1095"/>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Testing Engineer1</a:t>
                      </a:r>
                    </a:p>
                  </a:txBody>
                  <a:tcPr marL="0" marR="0" marT="0" marB="0" anchor="ctr"/>
                </a:tc>
                <a:tc>
                  <a:txBody>
                    <a:bodyPr/>
                    <a:lstStyle/>
                    <a:p>
                      <a:pPr marL="17145" marR="0" algn="l">
                        <a:lnSpc>
                          <a:spcPts val="1095"/>
                        </a:lnSpc>
                        <a:spcBef>
                          <a:spcPts val="0"/>
                        </a:spcBef>
                        <a:spcAft>
                          <a:spcPts val="0"/>
                        </a:spcAft>
                      </a:pPr>
                      <a:r>
                        <a:rPr lang="en-US" sz="1400">
                          <a:effectLst/>
                          <a:latin typeface="Arial Nova" panose="020B0504020202020204" pitchFamily="34" charset="0"/>
                          <a:ea typeface="Times New Roman" panose="02020603050405020304" pitchFamily="18" charset="0"/>
                          <a:cs typeface="Times New Roman" panose="02020603050405020304" pitchFamily="18" charset="0"/>
                        </a:rPr>
                        <a:t>Laptop10, Cellphone10</a:t>
                      </a:r>
                    </a:p>
                  </a:txBody>
                  <a:tcPr marL="0" marR="0" marT="0" marB="0" anchor="ctr"/>
                </a:tc>
                <a:tc>
                  <a:txBody>
                    <a:bodyPr/>
                    <a:lstStyle/>
                    <a:p>
                      <a:pPr marL="17145" marR="0" algn="l">
                        <a:lnSpc>
                          <a:spcPts val="1095"/>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Developer9</a:t>
                      </a:r>
                    </a:p>
                  </a:txBody>
                  <a:tcPr marL="0" marR="0" marT="0" marB="0" anchor="ctr"/>
                </a:tc>
                <a:tc>
                  <a:txBody>
                    <a:bodyPr/>
                    <a:lstStyle/>
                    <a:p>
                      <a:pPr marL="17145" marR="0" algn="l">
                        <a:lnSpc>
                          <a:spcPts val="1095"/>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Desktop9</a:t>
                      </a:r>
                    </a:p>
                  </a:txBody>
                  <a:tcPr marL="0" marR="0" marT="0" marB="0" anchor="ctr"/>
                </a:tc>
                <a:extLst>
                  <a:ext uri="{0D108BD9-81ED-4DB2-BD59-A6C34878D82A}">
                    <a16:rowId xmlns:a16="http://schemas.microsoft.com/office/drawing/2014/main" val="723022763"/>
                  </a:ext>
                </a:extLst>
              </a:tr>
              <a:tr h="390560">
                <a:tc>
                  <a:txBody>
                    <a:bodyPr/>
                    <a:lstStyle/>
                    <a:p>
                      <a:pPr marL="17145" marR="0" algn="l">
                        <a:lnSpc>
                          <a:spcPts val="1095"/>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Testing Engineer2</a:t>
                      </a:r>
                    </a:p>
                  </a:txBody>
                  <a:tcPr marL="0" marR="0" marT="0" marB="0" anchor="ctr"/>
                </a:tc>
                <a:tc>
                  <a:txBody>
                    <a:bodyPr/>
                    <a:lstStyle/>
                    <a:p>
                      <a:pPr marL="17145" marR="0" algn="l">
                        <a:lnSpc>
                          <a:spcPts val="1095"/>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Laptop11, Cellphone11</a:t>
                      </a:r>
                    </a:p>
                  </a:txBody>
                  <a:tcPr marL="0" marR="0" marT="0" marB="0" anchor="ctr"/>
                </a:tc>
                <a:tc>
                  <a:txBody>
                    <a:bodyPr/>
                    <a:lstStyle/>
                    <a:p>
                      <a:pPr marL="17145" marR="0" algn="l">
                        <a:lnSpc>
                          <a:spcPts val="1095"/>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Developer10</a:t>
                      </a:r>
                    </a:p>
                  </a:txBody>
                  <a:tcPr marL="0" marR="0" marT="0" marB="0" anchor="ctr"/>
                </a:tc>
                <a:tc>
                  <a:txBody>
                    <a:bodyPr/>
                    <a:lstStyle/>
                    <a:p>
                      <a:pPr marL="0" marR="0" algn="l">
                        <a:lnSpc>
                          <a:spcPts val="1095"/>
                        </a:lnSpc>
                        <a:spcBef>
                          <a:spcPts val="0"/>
                        </a:spcBef>
                        <a:spcAft>
                          <a:spcPts val="0"/>
                        </a:spcAft>
                      </a:pPr>
                      <a:r>
                        <a:rPr lang="en-US" sz="1400" dirty="0">
                          <a:effectLst/>
                          <a:latin typeface="Arial Nova" panose="020B0504020202020204" pitchFamily="34" charset="0"/>
                          <a:ea typeface="Times New Roman" panose="02020603050405020304" pitchFamily="18" charset="0"/>
                          <a:cs typeface="Times New Roman" panose="02020603050405020304" pitchFamily="18" charset="0"/>
                        </a:rPr>
                        <a:t>Desktop10</a:t>
                      </a:r>
                    </a:p>
                  </a:txBody>
                  <a:tcPr marL="0" marR="0" marT="0" marB="0" anchor="ctr"/>
                </a:tc>
                <a:extLst>
                  <a:ext uri="{0D108BD9-81ED-4DB2-BD59-A6C34878D82A}">
                    <a16:rowId xmlns:a16="http://schemas.microsoft.com/office/drawing/2014/main" val="2708742645"/>
                  </a:ext>
                </a:extLst>
              </a:tr>
            </a:tbl>
          </a:graphicData>
        </a:graphic>
      </p:graphicFrame>
    </p:spTree>
    <p:extLst>
      <p:ext uri="{BB962C8B-B14F-4D97-AF65-F5344CB8AC3E}">
        <p14:creationId xmlns:p14="http://schemas.microsoft.com/office/powerpoint/2010/main" val="957089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BD43-EF34-421E-B4CB-D8C2DBB191AF}"/>
              </a:ext>
            </a:extLst>
          </p:cNvPr>
          <p:cNvSpPr>
            <a:spLocks noGrp="1"/>
          </p:cNvSpPr>
          <p:nvPr>
            <p:ph type="title"/>
          </p:nvPr>
        </p:nvSpPr>
        <p:spPr/>
        <p:txBody>
          <a:bodyPr/>
          <a:lstStyle/>
          <a:p>
            <a:r>
              <a:rPr lang="en-US" dirty="0"/>
              <a:t>Table of Contents</a:t>
            </a:r>
          </a:p>
        </p:txBody>
      </p:sp>
      <p:graphicFrame>
        <p:nvGraphicFramePr>
          <p:cNvPr id="6" name="Table 6">
            <a:extLst>
              <a:ext uri="{FF2B5EF4-FFF2-40B4-BE49-F238E27FC236}">
                <a16:creationId xmlns:a16="http://schemas.microsoft.com/office/drawing/2014/main" id="{BA93FEB9-07F4-42B7-92BE-15F15452EF14}"/>
              </a:ext>
            </a:extLst>
          </p:cNvPr>
          <p:cNvGraphicFramePr>
            <a:graphicFrameLocks noGrp="1"/>
          </p:cNvGraphicFramePr>
          <p:nvPr>
            <p:ph sz="half" idx="1"/>
            <p:extLst>
              <p:ext uri="{D42A27DB-BD31-4B8C-83A1-F6EECF244321}">
                <p14:modId xmlns:p14="http://schemas.microsoft.com/office/powerpoint/2010/main" val="2378450872"/>
              </p:ext>
            </p:extLst>
          </p:nvPr>
        </p:nvGraphicFramePr>
        <p:xfrm>
          <a:off x="680321" y="1976573"/>
          <a:ext cx="9613860" cy="4339668"/>
        </p:xfrm>
        <a:graphic>
          <a:graphicData uri="http://schemas.openxmlformats.org/drawingml/2006/table">
            <a:tbl>
              <a:tblPr firstRow="1" bandRow="1">
                <a:tableStyleId>{3B4B98B0-60AC-42C2-AFA5-B58CD77FA1E5}</a:tableStyleId>
              </a:tblPr>
              <a:tblGrid>
                <a:gridCol w="1176188">
                  <a:extLst>
                    <a:ext uri="{9D8B030D-6E8A-4147-A177-3AD203B41FA5}">
                      <a16:colId xmlns:a16="http://schemas.microsoft.com/office/drawing/2014/main" val="1251611333"/>
                    </a:ext>
                  </a:extLst>
                </a:gridCol>
                <a:gridCol w="6271491">
                  <a:extLst>
                    <a:ext uri="{9D8B030D-6E8A-4147-A177-3AD203B41FA5}">
                      <a16:colId xmlns:a16="http://schemas.microsoft.com/office/drawing/2014/main" val="970893616"/>
                    </a:ext>
                  </a:extLst>
                </a:gridCol>
                <a:gridCol w="2166181">
                  <a:extLst>
                    <a:ext uri="{9D8B030D-6E8A-4147-A177-3AD203B41FA5}">
                      <a16:colId xmlns:a16="http://schemas.microsoft.com/office/drawing/2014/main" val="2861850906"/>
                    </a:ext>
                  </a:extLst>
                </a:gridCol>
              </a:tblGrid>
              <a:tr h="361639">
                <a:tc>
                  <a:txBody>
                    <a:bodyPr/>
                    <a:lstStyle/>
                    <a:p>
                      <a:pPr algn="ctr"/>
                      <a:r>
                        <a:rPr lang="en-US" sz="1400" dirty="0">
                          <a:latin typeface="Arial Nova" panose="020B0504020202020204" pitchFamily="34" charset="0"/>
                        </a:rPr>
                        <a:t>Index</a:t>
                      </a:r>
                    </a:p>
                  </a:txBody>
                  <a:tcPr/>
                </a:tc>
                <a:tc>
                  <a:txBody>
                    <a:bodyPr/>
                    <a:lstStyle/>
                    <a:p>
                      <a:r>
                        <a:rPr lang="en-US" sz="1400" dirty="0">
                          <a:latin typeface="Arial Nova" panose="020B0504020202020204" pitchFamily="34" charset="0"/>
                        </a:rPr>
                        <a:t>Title</a:t>
                      </a:r>
                    </a:p>
                  </a:txBody>
                  <a:tcPr/>
                </a:tc>
                <a:tc>
                  <a:txBody>
                    <a:bodyPr/>
                    <a:lstStyle/>
                    <a:p>
                      <a:pPr algn="ctr"/>
                      <a:r>
                        <a:rPr lang="en-US" sz="1400" dirty="0">
                          <a:latin typeface="Arial Nova" panose="020B0504020202020204" pitchFamily="34" charset="0"/>
                        </a:rPr>
                        <a:t>Slide Number</a:t>
                      </a:r>
                    </a:p>
                  </a:txBody>
                  <a:tcPr/>
                </a:tc>
                <a:extLst>
                  <a:ext uri="{0D108BD9-81ED-4DB2-BD59-A6C34878D82A}">
                    <a16:rowId xmlns:a16="http://schemas.microsoft.com/office/drawing/2014/main" val="78224774"/>
                  </a:ext>
                </a:extLst>
              </a:tr>
              <a:tr h="361639">
                <a:tc>
                  <a:txBody>
                    <a:bodyPr/>
                    <a:lstStyle/>
                    <a:p>
                      <a:pPr algn="ctr"/>
                      <a:r>
                        <a:rPr lang="en-US" sz="1400" dirty="0">
                          <a:latin typeface="Arial Nova" panose="020B0504020202020204" pitchFamily="34" charset="0"/>
                        </a:rPr>
                        <a:t>1</a:t>
                      </a:r>
                    </a:p>
                  </a:txBody>
                  <a:tcPr/>
                </a:tc>
                <a:tc>
                  <a:txBody>
                    <a:bodyPr/>
                    <a:lstStyle/>
                    <a:p>
                      <a:r>
                        <a:rPr lang="en-US" sz="1400" dirty="0">
                          <a:latin typeface="Arial Nova" panose="020B0504020202020204" pitchFamily="34" charset="0"/>
                        </a:rPr>
                        <a:t>Introduction</a:t>
                      </a:r>
                    </a:p>
                  </a:txBody>
                  <a:tcPr/>
                </a:tc>
                <a:tc>
                  <a:txBody>
                    <a:bodyPr/>
                    <a:lstStyle/>
                    <a:p>
                      <a:pPr algn="ctr"/>
                      <a:r>
                        <a:rPr lang="en-US" sz="1400" dirty="0">
                          <a:latin typeface="Arial Nova" panose="020B0504020202020204" pitchFamily="34" charset="0"/>
                          <a:hlinkClick r:id="rId2" action="ppaction://hlinksldjump"/>
                        </a:rPr>
                        <a:t>3 – 5</a:t>
                      </a:r>
                      <a:endParaRPr lang="en-US" sz="1400" dirty="0">
                        <a:latin typeface="Arial Nova" panose="020B0504020202020204" pitchFamily="34" charset="0"/>
                      </a:endParaRPr>
                    </a:p>
                  </a:txBody>
                  <a:tcPr/>
                </a:tc>
                <a:extLst>
                  <a:ext uri="{0D108BD9-81ED-4DB2-BD59-A6C34878D82A}">
                    <a16:rowId xmlns:a16="http://schemas.microsoft.com/office/drawing/2014/main" val="1392271806"/>
                  </a:ext>
                </a:extLst>
              </a:tr>
              <a:tr h="361639">
                <a:tc>
                  <a:txBody>
                    <a:bodyPr/>
                    <a:lstStyle/>
                    <a:p>
                      <a:pPr algn="ctr"/>
                      <a:r>
                        <a:rPr lang="en-US" sz="1400" dirty="0">
                          <a:latin typeface="Arial Nova" panose="020B0504020202020204" pitchFamily="34" charset="0"/>
                        </a:rPr>
                        <a:t>2</a:t>
                      </a:r>
                    </a:p>
                  </a:txBody>
                  <a:tcPr/>
                </a:tc>
                <a:tc>
                  <a:txBody>
                    <a:bodyPr/>
                    <a:lstStyle/>
                    <a:p>
                      <a:r>
                        <a:rPr lang="en-US" sz="1400" dirty="0"/>
                        <a:t>(SQM) &amp; (SQA) Top systems analyzed </a:t>
                      </a:r>
                      <a:endParaRPr lang="en-US" sz="1400" dirty="0">
                        <a:latin typeface="Arial Nova" panose="020B0504020202020204" pitchFamily="34" charset="0"/>
                      </a:endParaRPr>
                    </a:p>
                  </a:txBody>
                  <a:tcPr/>
                </a:tc>
                <a:tc>
                  <a:txBody>
                    <a:bodyPr/>
                    <a:lstStyle/>
                    <a:p>
                      <a:pPr algn="ctr"/>
                      <a:r>
                        <a:rPr lang="en-US" sz="1400" dirty="0">
                          <a:latin typeface="Arial Nova" panose="020B0504020202020204" pitchFamily="34" charset="0"/>
                          <a:hlinkClick r:id="rId3" action="ppaction://hlinksldjump"/>
                        </a:rPr>
                        <a:t>6 – 8</a:t>
                      </a:r>
                      <a:endParaRPr lang="en-US" sz="1400" dirty="0">
                        <a:latin typeface="Arial Nova" panose="020B0504020202020204" pitchFamily="34" charset="0"/>
                      </a:endParaRPr>
                    </a:p>
                  </a:txBody>
                  <a:tcPr/>
                </a:tc>
                <a:extLst>
                  <a:ext uri="{0D108BD9-81ED-4DB2-BD59-A6C34878D82A}">
                    <a16:rowId xmlns:a16="http://schemas.microsoft.com/office/drawing/2014/main" val="469561364"/>
                  </a:ext>
                </a:extLst>
              </a:tr>
              <a:tr h="361639">
                <a:tc>
                  <a:txBody>
                    <a:bodyPr/>
                    <a:lstStyle/>
                    <a:p>
                      <a:pPr algn="ctr"/>
                      <a:r>
                        <a:rPr lang="en-US" sz="1400" dirty="0">
                          <a:latin typeface="Arial Nova" panose="020B0504020202020204" pitchFamily="34" charset="0"/>
                        </a:rPr>
                        <a:t>3</a:t>
                      </a:r>
                    </a:p>
                  </a:txBody>
                  <a:tcPr/>
                </a:tc>
                <a:tc>
                  <a:txBody>
                    <a:bodyPr/>
                    <a:lstStyle/>
                    <a:p>
                      <a:r>
                        <a:rPr lang="en-US" sz="1400" dirty="0">
                          <a:latin typeface="Arial Nova" panose="020B0504020202020204" pitchFamily="34" charset="0"/>
                        </a:rPr>
                        <a:t>Software Engineering Process Model</a:t>
                      </a:r>
                    </a:p>
                  </a:txBody>
                  <a:tcPr/>
                </a:tc>
                <a:tc>
                  <a:txBody>
                    <a:bodyPr/>
                    <a:lstStyle/>
                    <a:p>
                      <a:pPr algn="ctr"/>
                      <a:r>
                        <a:rPr lang="en-US" sz="1400" dirty="0">
                          <a:latin typeface="Arial Nova" panose="020B0504020202020204" pitchFamily="34" charset="0"/>
                          <a:hlinkClick r:id="rId4" action="ppaction://hlinksldjump"/>
                        </a:rPr>
                        <a:t>9</a:t>
                      </a:r>
                      <a:endParaRPr lang="en-US" sz="1400" dirty="0">
                        <a:latin typeface="Arial Nova" panose="020B0504020202020204" pitchFamily="34" charset="0"/>
                      </a:endParaRPr>
                    </a:p>
                  </a:txBody>
                  <a:tcPr/>
                </a:tc>
                <a:extLst>
                  <a:ext uri="{0D108BD9-81ED-4DB2-BD59-A6C34878D82A}">
                    <a16:rowId xmlns:a16="http://schemas.microsoft.com/office/drawing/2014/main" val="3517494420"/>
                  </a:ext>
                </a:extLst>
              </a:tr>
              <a:tr h="361639">
                <a:tc>
                  <a:txBody>
                    <a:bodyPr/>
                    <a:lstStyle/>
                    <a:p>
                      <a:pPr algn="ctr"/>
                      <a:r>
                        <a:rPr lang="en-US" sz="1400" dirty="0">
                          <a:latin typeface="Arial Nova" panose="020B0504020202020204" pitchFamily="34" charset="0"/>
                        </a:rPr>
                        <a:t>4</a:t>
                      </a:r>
                    </a:p>
                  </a:txBody>
                  <a:tcPr/>
                </a:tc>
                <a:tc>
                  <a:txBody>
                    <a:bodyPr/>
                    <a:lstStyle/>
                    <a:p>
                      <a:r>
                        <a:rPr lang="en-US" sz="1400" dirty="0">
                          <a:latin typeface="Arial Nova" panose="020B0504020202020204" pitchFamily="34" charset="0"/>
                        </a:rPr>
                        <a:t>Scope Management</a:t>
                      </a:r>
                    </a:p>
                  </a:txBody>
                  <a:tcPr/>
                </a:tc>
                <a:tc>
                  <a:txBody>
                    <a:bodyPr/>
                    <a:lstStyle/>
                    <a:p>
                      <a:pPr algn="ctr"/>
                      <a:r>
                        <a:rPr lang="en-US" sz="1400" dirty="0">
                          <a:latin typeface="Arial Nova" panose="020B0504020202020204" pitchFamily="34" charset="0"/>
                          <a:hlinkClick r:id="rId5" action="ppaction://hlinksldjump"/>
                        </a:rPr>
                        <a:t>10 – 11</a:t>
                      </a:r>
                      <a:endParaRPr lang="en-US" sz="1400" dirty="0">
                        <a:latin typeface="Arial Nova" panose="020B0504020202020204" pitchFamily="34" charset="0"/>
                      </a:endParaRPr>
                    </a:p>
                  </a:txBody>
                  <a:tcPr/>
                </a:tc>
                <a:extLst>
                  <a:ext uri="{0D108BD9-81ED-4DB2-BD59-A6C34878D82A}">
                    <a16:rowId xmlns:a16="http://schemas.microsoft.com/office/drawing/2014/main" val="241046121"/>
                  </a:ext>
                </a:extLst>
              </a:tr>
              <a:tr h="361639">
                <a:tc>
                  <a:txBody>
                    <a:bodyPr/>
                    <a:lstStyle/>
                    <a:p>
                      <a:pPr algn="ctr"/>
                      <a:r>
                        <a:rPr lang="en-US" sz="1400" dirty="0">
                          <a:latin typeface="Arial Nova" panose="020B0504020202020204" pitchFamily="34" charset="0"/>
                        </a:rPr>
                        <a:t>5</a:t>
                      </a:r>
                    </a:p>
                  </a:txBody>
                  <a:tcPr/>
                </a:tc>
                <a:tc>
                  <a:txBody>
                    <a:bodyPr/>
                    <a:lstStyle/>
                    <a:p>
                      <a:r>
                        <a:rPr lang="en-US" sz="1400" dirty="0">
                          <a:latin typeface="Arial Nova" panose="020B0504020202020204" pitchFamily="34" charset="0"/>
                        </a:rPr>
                        <a:t>Time Management</a:t>
                      </a:r>
                    </a:p>
                  </a:txBody>
                  <a:tcPr/>
                </a:tc>
                <a:tc>
                  <a:txBody>
                    <a:bodyPr/>
                    <a:lstStyle/>
                    <a:p>
                      <a:pPr algn="ctr"/>
                      <a:r>
                        <a:rPr lang="en-US" sz="1400" dirty="0">
                          <a:latin typeface="Arial Nova" panose="020B0504020202020204" pitchFamily="34" charset="0"/>
                          <a:hlinkClick r:id="rId6" action="ppaction://hlinksldjump"/>
                        </a:rPr>
                        <a:t>12 – 16</a:t>
                      </a:r>
                      <a:endParaRPr lang="en-US" sz="1400" dirty="0">
                        <a:latin typeface="Arial Nova" panose="020B0504020202020204" pitchFamily="34" charset="0"/>
                      </a:endParaRPr>
                    </a:p>
                  </a:txBody>
                  <a:tcPr/>
                </a:tc>
                <a:extLst>
                  <a:ext uri="{0D108BD9-81ED-4DB2-BD59-A6C34878D82A}">
                    <a16:rowId xmlns:a16="http://schemas.microsoft.com/office/drawing/2014/main" val="1350517956"/>
                  </a:ext>
                </a:extLst>
              </a:tr>
              <a:tr h="361639">
                <a:tc>
                  <a:txBody>
                    <a:bodyPr/>
                    <a:lstStyle/>
                    <a:p>
                      <a:pPr algn="ctr"/>
                      <a:r>
                        <a:rPr lang="en-US" sz="1400" dirty="0">
                          <a:latin typeface="Arial Nova" panose="020B0504020202020204" pitchFamily="34" charset="0"/>
                        </a:rPr>
                        <a:t>6</a:t>
                      </a:r>
                    </a:p>
                  </a:txBody>
                  <a:tcPr/>
                </a:tc>
                <a:tc>
                  <a:txBody>
                    <a:bodyPr/>
                    <a:lstStyle/>
                    <a:p>
                      <a:r>
                        <a:rPr lang="en-US" sz="1400" dirty="0"/>
                        <a:t>Resource Management</a:t>
                      </a:r>
                      <a:endParaRPr lang="en-US" sz="1400" dirty="0">
                        <a:latin typeface="Arial Nova" panose="020B05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Arial Nova" panose="020B0504020202020204" pitchFamily="34" charset="0"/>
                          <a:hlinkClick r:id="rId7" action="ppaction://hlinksldjump"/>
                        </a:rPr>
                        <a:t>17 – 23</a:t>
                      </a:r>
                      <a:endParaRPr lang="en-US" sz="1400" dirty="0">
                        <a:latin typeface="Arial Nova" panose="020B0504020202020204" pitchFamily="34" charset="0"/>
                      </a:endParaRPr>
                    </a:p>
                  </a:txBody>
                  <a:tcPr/>
                </a:tc>
                <a:extLst>
                  <a:ext uri="{0D108BD9-81ED-4DB2-BD59-A6C34878D82A}">
                    <a16:rowId xmlns:a16="http://schemas.microsoft.com/office/drawing/2014/main" val="302946970"/>
                  </a:ext>
                </a:extLst>
              </a:tr>
              <a:tr h="361639">
                <a:tc>
                  <a:txBody>
                    <a:bodyPr/>
                    <a:lstStyle/>
                    <a:p>
                      <a:pPr algn="ctr"/>
                      <a:r>
                        <a:rPr lang="en-US" sz="1400" dirty="0">
                          <a:latin typeface="Arial Nova" panose="020B0504020202020204" pitchFamily="34" charset="0"/>
                        </a:rPr>
                        <a:t>7</a:t>
                      </a:r>
                    </a:p>
                  </a:txBody>
                  <a:tcPr/>
                </a:tc>
                <a:tc>
                  <a:txBody>
                    <a:bodyPr/>
                    <a:lstStyle/>
                    <a:p>
                      <a:r>
                        <a:rPr lang="en-US" sz="1400" dirty="0">
                          <a:latin typeface="Arial Nova" panose="020B0504020202020204" pitchFamily="34" charset="0"/>
                        </a:rPr>
                        <a:t>Cost Management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Arial Nova" panose="020B0504020202020204" pitchFamily="34" charset="0"/>
                          <a:hlinkClick r:id="rId8" action="ppaction://hlinksldjump"/>
                        </a:rPr>
                        <a:t>24 –32 </a:t>
                      </a:r>
                      <a:endParaRPr lang="en-US" sz="1400" dirty="0">
                        <a:latin typeface="Arial Nova" panose="020B0504020202020204" pitchFamily="34" charset="0"/>
                      </a:endParaRPr>
                    </a:p>
                  </a:txBody>
                  <a:tcPr/>
                </a:tc>
                <a:extLst>
                  <a:ext uri="{0D108BD9-81ED-4DB2-BD59-A6C34878D82A}">
                    <a16:rowId xmlns:a16="http://schemas.microsoft.com/office/drawing/2014/main" val="850572739"/>
                  </a:ext>
                </a:extLst>
              </a:tr>
              <a:tr h="361639">
                <a:tc>
                  <a:txBody>
                    <a:bodyPr/>
                    <a:lstStyle/>
                    <a:p>
                      <a:pPr algn="ctr"/>
                      <a:r>
                        <a:rPr lang="en-US" sz="1400" dirty="0">
                          <a:latin typeface="Arial Nova" panose="020B0504020202020204" pitchFamily="34" charset="0"/>
                        </a:rPr>
                        <a:t>8</a:t>
                      </a:r>
                    </a:p>
                  </a:txBody>
                  <a:tcPr/>
                </a:tc>
                <a:tc>
                  <a:txBody>
                    <a:bodyPr/>
                    <a:lstStyle/>
                    <a:p>
                      <a:r>
                        <a:rPr lang="en-US" sz="1400" dirty="0">
                          <a:latin typeface="Arial Nova" panose="020B0504020202020204" pitchFamily="34" charset="0"/>
                        </a:rPr>
                        <a:t>Risk Management</a:t>
                      </a:r>
                    </a:p>
                  </a:txBody>
                  <a:tcPr/>
                </a:tc>
                <a:tc>
                  <a:txBody>
                    <a:bodyPr/>
                    <a:lstStyle/>
                    <a:p>
                      <a:pPr algn="ctr"/>
                      <a:r>
                        <a:rPr lang="en-US" sz="1400" dirty="0">
                          <a:latin typeface="Arial Nova" panose="020B0504020202020204" pitchFamily="34" charset="0"/>
                          <a:hlinkClick r:id="rId9" action="ppaction://hlinksldjump"/>
                        </a:rPr>
                        <a:t>33 – 40</a:t>
                      </a:r>
                      <a:endParaRPr lang="en-US" sz="1400" dirty="0">
                        <a:latin typeface="Arial Nova" panose="020B0504020202020204" pitchFamily="34" charset="0"/>
                      </a:endParaRPr>
                    </a:p>
                  </a:txBody>
                  <a:tcPr/>
                </a:tc>
                <a:extLst>
                  <a:ext uri="{0D108BD9-81ED-4DB2-BD59-A6C34878D82A}">
                    <a16:rowId xmlns:a16="http://schemas.microsoft.com/office/drawing/2014/main" val="1673502727"/>
                  </a:ext>
                </a:extLst>
              </a:tr>
              <a:tr h="361639">
                <a:tc>
                  <a:txBody>
                    <a:bodyPr/>
                    <a:lstStyle/>
                    <a:p>
                      <a:pPr algn="ctr"/>
                      <a:r>
                        <a:rPr lang="en-US" sz="1400" dirty="0">
                          <a:latin typeface="Arial Nova" panose="020B0504020202020204" pitchFamily="34" charset="0"/>
                        </a:rPr>
                        <a:t>9</a:t>
                      </a:r>
                    </a:p>
                  </a:txBody>
                  <a:tcPr/>
                </a:tc>
                <a:tc>
                  <a:txBody>
                    <a:bodyPr/>
                    <a:lstStyle/>
                    <a:p>
                      <a:r>
                        <a:rPr lang="en-US" sz="1400" dirty="0"/>
                        <a:t>Procurement Management</a:t>
                      </a:r>
                      <a:endParaRPr lang="en-US" sz="1400" dirty="0">
                        <a:latin typeface="Arial Nova" panose="020B0504020202020204" pitchFamily="34" charset="0"/>
                      </a:endParaRPr>
                    </a:p>
                  </a:txBody>
                  <a:tcPr/>
                </a:tc>
                <a:tc>
                  <a:txBody>
                    <a:bodyPr/>
                    <a:lstStyle/>
                    <a:p>
                      <a:pPr algn="ctr"/>
                      <a:r>
                        <a:rPr lang="en-US" sz="1400" dirty="0">
                          <a:latin typeface="Arial Nova" panose="020B0504020202020204" pitchFamily="34" charset="0"/>
                          <a:hlinkClick r:id="rId10" action="ppaction://hlinksldjump"/>
                        </a:rPr>
                        <a:t>41 – 42</a:t>
                      </a:r>
                      <a:endParaRPr lang="en-US" sz="1400" dirty="0">
                        <a:latin typeface="Arial Nova" panose="020B0504020202020204" pitchFamily="34" charset="0"/>
                      </a:endParaRPr>
                    </a:p>
                  </a:txBody>
                  <a:tcPr/>
                </a:tc>
                <a:extLst>
                  <a:ext uri="{0D108BD9-81ED-4DB2-BD59-A6C34878D82A}">
                    <a16:rowId xmlns:a16="http://schemas.microsoft.com/office/drawing/2014/main" val="3281877596"/>
                  </a:ext>
                </a:extLst>
              </a:tr>
              <a:tr h="361639">
                <a:tc>
                  <a:txBody>
                    <a:bodyPr/>
                    <a:lstStyle/>
                    <a:p>
                      <a:pPr algn="ctr"/>
                      <a:r>
                        <a:rPr lang="en-US" sz="1400" dirty="0">
                          <a:latin typeface="Arial Nova" panose="020B0504020202020204" pitchFamily="34" charset="0"/>
                        </a:rPr>
                        <a:t>10</a:t>
                      </a:r>
                    </a:p>
                  </a:txBody>
                  <a:tcPr/>
                </a:tc>
                <a:tc>
                  <a:txBody>
                    <a:bodyPr/>
                    <a:lstStyle/>
                    <a:p>
                      <a:r>
                        <a:rPr lang="en-US" sz="1400" dirty="0"/>
                        <a:t>Statement of Work</a:t>
                      </a:r>
                      <a:endParaRPr lang="en-US" sz="1400" dirty="0">
                        <a:latin typeface="Arial Nova" panose="020B0504020202020204" pitchFamily="34" charset="0"/>
                      </a:endParaRPr>
                    </a:p>
                  </a:txBody>
                  <a:tcPr/>
                </a:tc>
                <a:tc>
                  <a:txBody>
                    <a:bodyPr/>
                    <a:lstStyle/>
                    <a:p>
                      <a:pPr algn="ctr"/>
                      <a:r>
                        <a:rPr lang="en-US" sz="1400" dirty="0">
                          <a:latin typeface="Arial Nova" panose="020B0504020202020204" pitchFamily="34" charset="0"/>
                          <a:hlinkClick r:id="rId11" action="ppaction://hlinksldjump"/>
                        </a:rPr>
                        <a:t>43 – 45</a:t>
                      </a:r>
                      <a:endParaRPr lang="en-US" sz="1400" dirty="0">
                        <a:latin typeface="Arial Nova" panose="020B0504020202020204" pitchFamily="34" charset="0"/>
                      </a:endParaRPr>
                    </a:p>
                  </a:txBody>
                  <a:tcPr/>
                </a:tc>
                <a:extLst>
                  <a:ext uri="{0D108BD9-81ED-4DB2-BD59-A6C34878D82A}">
                    <a16:rowId xmlns:a16="http://schemas.microsoft.com/office/drawing/2014/main" val="4283777942"/>
                  </a:ext>
                </a:extLst>
              </a:tr>
              <a:tr h="361639">
                <a:tc>
                  <a:txBody>
                    <a:bodyPr/>
                    <a:lstStyle/>
                    <a:p>
                      <a:pPr algn="ctr"/>
                      <a:r>
                        <a:rPr lang="en-US" sz="1400" dirty="0">
                          <a:latin typeface="Arial Nova" panose="020B0504020202020204" pitchFamily="34" charset="0"/>
                        </a:rPr>
                        <a:t>11</a:t>
                      </a:r>
                    </a:p>
                  </a:txBody>
                  <a:tcPr/>
                </a:tc>
                <a:tc>
                  <a:txBody>
                    <a:bodyPr/>
                    <a:lstStyle/>
                    <a:p>
                      <a:r>
                        <a:rPr lang="en-US" sz="1400" dirty="0">
                          <a:latin typeface="Arial Nova" panose="020B0504020202020204" pitchFamily="34" charset="0"/>
                        </a:rPr>
                        <a:t>References</a:t>
                      </a:r>
                    </a:p>
                  </a:txBody>
                  <a:tcPr/>
                </a:tc>
                <a:tc>
                  <a:txBody>
                    <a:bodyPr/>
                    <a:lstStyle/>
                    <a:p>
                      <a:pPr algn="ctr"/>
                      <a:r>
                        <a:rPr lang="en-US" sz="1400" dirty="0">
                          <a:latin typeface="Arial Nova" panose="020B0504020202020204" pitchFamily="34" charset="0"/>
                          <a:hlinkClick r:id="rId12" action="ppaction://hlinksldjump"/>
                        </a:rPr>
                        <a:t>45</a:t>
                      </a:r>
                      <a:endParaRPr lang="en-US" sz="1400" dirty="0">
                        <a:latin typeface="Arial Nova" panose="020B0504020202020204" pitchFamily="34" charset="0"/>
                      </a:endParaRPr>
                    </a:p>
                  </a:txBody>
                  <a:tcPr/>
                </a:tc>
                <a:extLst>
                  <a:ext uri="{0D108BD9-81ED-4DB2-BD59-A6C34878D82A}">
                    <a16:rowId xmlns:a16="http://schemas.microsoft.com/office/drawing/2014/main" val="3093585576"/>
                  </a:ext>
                </a:extLst>
              </a:tr>
            </a:tbl>
          </a:graphicData>
        </a:graphic>
      </p:graphicFrame>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p:txBody>
          <a:bodyPr/>
          <a:lstStyle/>
          <a:p>
            <a:fld id="{B2DC25EE-239B-4C5F-AAD1-255A7D5F1EE2}" type="slidenum">
              <a:rPr lang="en-US" smtClean="0"/>
              <a:t>2</a:t>
            </a:fld>
            <a:endParaRPr lang="en-US"/>
          </a:p>
        </p:txBody>
      </p:sp>
    </p:spTree>
    <p:extLst>
      <p:ext uri="{BB962C8B-B14F-4D97-AF65-F5344CB8AC3E}">
        <p14:creationId xmlns:p14="http://schemas.microsoft.com/office/powerpoint/2010/main" val="1020962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BD43-EF34-421E-B4CB-D8C2DBB191AF}"/>
              </a:ext>
            </a:extLst>
          </p:cNvPr>
          <p:cNvSpPr>
            <a:spLocks noGrp="1"/>
          </p:cNvSpPr>
          <p:nvPr>
            <p:ph type="title"/>
          </p:nvPr>
        </p:nvSpPr>
        <p:spPr/>
        <p:txBody>
          <a:bodyPr>
            <a:normAutofit fontScale="90000"/>
          </a:bodyPr>
          <a:lstStyle/>
          <a:p>
            <a:r>
              <a:rPr lang="en-US" sz="4400" dirty="0"/>
              <a:t>Resource Management</a:t>
            </a:r>
            <a:br>
              <a:rPr lang="en-US" dirty="0"/>
            </a:br>
            <a:r>
              <a:rPr lang="en-US" sz="3100" dirty="0"/>
              <a:t>Project Phases Resources</a:t>
            </a:r>
            <a:endParaRPr lang="en-US" dirty="0"/>
          </a:p>
        </p:txBody>
      </p:sp>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p:txBody>
          <a:bodyPr/>
          <a:lstStyle/>
          <a:p>
            <a:fld id="{B2DC25EE-239B-4C5F-AAD1-255A7D5F1EE2}" type="slidenum">
              <a:rPr lang="en-US" smtClean="0"/>
              <a:t>20</a:t>
            </a:fld>
            <a:endParaRPr lang="en-US"/>
          </a:p>
        </p:txBody>
      </p:sp>
      <p:pic>
        <p:nvPicPr>
          <p:cNvPr id="7" name="Content Placeholder 6" descr="A screenshot of a social media post&#10;&#10;Description automatically generated">
            <a:extLst>
              <a:ext uri="{FF2B5EF4-FFF2-40B4-BE49-F238E27FC236}">
                <a16:creationId xmlns:a16="http://schemas.microsoft.com/office/drawing/2014/main" id="{9F92B7E2-25EE-4727-BF6E-FC329961AD8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86326" y="2454684"/>
            <a:ext cx="11597279" cy="3521238"/>
          </a:xfrm>
        </p:spPr>
      </p:pic>
    </p:spTree>
    <p:extLst>
      <p:ext uri="{BB962C8B-B14F-4D97-AF65-F5344CB8AC3E}">
        <p14:creationId xmlns:p14="http://schemas.microsoft.com/office/powerpoint/2010/main" val="223076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BD43-EF34-421E-B4CB-D8C2DBB191AF}"/>
              </a:ext>
            </a:extLst>
          </p:cNvPr>
          <p:cNvSpPr>
            <a:spLocks noGrp="1"/>
          </p:cNvSpPr>
          <p:nvPr>
            <p:ph type="title"/>
          </p:nvPr>
        </p:nvSpPr>
        <p:spPr/>
        <p:txBody>
          <a:bodyPr>
            <a:normAutofit fontScale="90000"/>
          </a:bodyPr>
          <a:lstStyle/>
          <a:p>
            <a:r>
              <a:rPr lang="en-US" sz="4400" dirty="0"/>
              <a:t>Resource Management</a:t>
            </a:r>
            <a:br>
              <a:rPr lang="en-US" dirty="0"/>
            </a:br>
            <a:r>
              <a:rPr lang="en-US" sz="3100" dirty="0"/>
              <a:t>Project Phases Resources – Cont.</a:t>
            </a:r>
            <a:endParaRPr lang="en-US" dirty="0"/>
          </a:p>
        </p:txBody>
      </p:sp>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p:txBody>
          <a:bodyPr/>
          <a:lstStyle/>
          <a:p>
            <a:fld id="{B2DC25EE-239B-4C5F-AAD1-255A7D5F1EE2}" type="slidenum">
              <a:rPr lang="en-US" smtClean="0"/>
              <a:t>21</a:t>
            </a:fld>
            <a:endParaRPr lang="en-US"/>
          </a:p>
        </p:txBody>
      </p:sp>
      <p:pic>
        <p:nvPicPr>
          <p:cNvPr id="10" name="Picture 9" descr="A screenshot of a social media post&#10;&#10;Description automatically generated">
            <a:extLst>
              <a:ext uri="{FF2B5EF4-FFF2-40B4-BE49-F238E27FC236}">
                <a16:creationId xmlns:a16="http://schemas.microsoft.com/office/drawing/2014/main" id="{FD43F7C1-7668-45E7-B1E3-A2009ADC4A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575" y="2032001"/>
            <a:ext cx="11474032" cy="4726699"/>
          </a:xfrm>
          <a:prstGeom prst="rect">
            <a:avLst/>
          </a:prstGeom>
        </p:spPr>
      </p:pic>
    </p:spTree>
    <p:extLst>
      <p:ext uri="{BB962C8B-B14F-4D97-AF65-F5344CB8AC3E}">
        <p14:creationId xmlns:p14="http://schemas.microsoft.com/office/powerpoint/2010/main" val="2517052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BD43-EF34-421E-B4CB-D8C2DBB191AF}"/>
              </a:ext>
            </a:extLst>
          </p:cNvPr>
          <p:cNvSpPr>
            <a:spLocks noGrp="1"/>
          </p:cNvSpPr>
          <p:nvPr>
            <p:ph type="title"/>
          </p:nvPr>
        </p:nvSpPr>
        <p:spPr/>
        <p:txBody>
          <a:bodyPr/>
          <a:lstStyle/>
          <a:p>
            <a:r>
              <a:rPr lang="en-US" sz="4000" dirty="0"/>
              <a:t>Resource Management</a:t>
            </a:r>
            <a:br>
              <a:rPr lang="en-US" dirty="0"/>
            </a:br>
            <a:r>
              <a:rPr lang="en-US" sz="3200" dirty="0"/>
              <a:t>Human Resources</a:t>
            </a:r>
            <a:endParaRPr lang="en-US" dirty="0"/>
          </a:p>
        </p:txBody>
      </p:sp>
      <p:graphicFrame>
        <p:nvGraphicFramePr>
          <p:cNvPr id="6" name="Content Placeholder 5">
            <a:extLst>
              <a:ext uri="{FF2B5EF4-FFF2-40B4-BE49-F238E27FC236}">
                <a16:creationId xmlns:a16="http://schemas.microsoft.com/office/drawing/2014/main" id="{94F24D59-FD8B-4D6F-912E-FBBDB1B648E9}"/>
              </a:ext>
            </a:extLst>
          </p:cNvPr>
          <p:cNvGraphicFramePr>
            <a:graphicFrameLocks noGrp="1"/>
          </p:cNvGraphicFramePr>
          <p:nvPr>
            <p:ph sz="half" idx="1"/>
            <p:extLst>
              <p:ext uri="{D42A27DB-BD31-4B8C-83A1-F6EECF244321}">
                <p14:modId xmlns:p14="http://schemas.microsoft.com/office/powerpoint/2010/main" val="248533487"/>
              </p:ext>
            </p:extLst>
          </p:nvPr>
        </p:nvGraphicFramePr>
        <p:xfrm>
          <a:off x="1330036" y="1948868"/>
          <a:ext cx="8081821" cy="4701315"/>
        </p:xfrm>
        <a:graphic>
          <a:graphicData uri="http://schemas.openxmlformats.org/drawingml/2006/table">
            <a:tbl>
              <a:tblPr>
                <a:tableStyleId>{69CF1AB2-1976-4502-BF36-3FF5EA218861}</a:tableStyleId>
              </a:tblPr>
              <a:tblGrid>
                <a:gridCol w="2456241">
                  <a:extLst>
                    <a:ext uri="{9D8B030D-6E8A-4147-A177-3AD203B41FA5}">
                      <a16:colId xmlns:a16="http://schemas.microsoft.com/office/drawing/2014/main" val="360792216"/>
                    </a:ext>
                  </a:extLst>
                </a:gridCol>
                <a:gridCol w="2158526">
                  <a:extLst>
                    <a:ext uri="{9D8B030D-6E8A-4147-A177-3AD203B41FA5}">
                      <a16:colId xmlns:a16="http://schemas.microsoft.com/office/drawing/2014/main" val="2555760340"/>
                    </a:ext>
                  </a:extLst>
                </a:gridCol>
                <a:gridCol w="2127064">
                  <a:extLst>
                    <a:ext uri="{9D8B030D-6E8A-4147-A177-3AD203B41FA5}">
                      <a16:colId xmlns:a16="http://schemas.microsoft.com/office/drawing/2014/main" val="4275959184"/>
                    </a:ext>
                  </a:extLst>
                </a:gridCol>
                <a:gridCol w="1339990">
                  <a:extLst>
                    <a:ext uri="{9D8B030D-6E8A-4147-A177-3AD203B41FA5}">
                      <a16:colId xmlns:a16="http://schemas.microsoft.com/office/drawing/2014/main" val="1370923126"/>
                    </a:ext>
                  </a:extLst>
                </a:gridCol>
              </a:tblGrid>
              <a:tr h="204405">
                <a:tc>
                  <a:txBody>
                    <a:bodyPr/>
                    <a:lstStyle/>
                    <a:p>
                      <a:pPr algn="ctr" fontAlgn="b"/>
                      <a:r>
                        <a:rPr lang="en-US" sz="1200" u="none" strike="noStrike" dirty="0">
                          <a:effectLst/>
                        </a:rPr>
                        <a:t>Position</a:t>
                      </a:r>
                      <a:endParaRPr lang="en-US" sz="1200" b="0" i="0" u="none" strike="noStrike" dirty="0">
                        <a:solidFill>
                          <a:srgbClr val="000000"/>
                        </a:solidFill>
                        <a:effectLst/>
                        <a:latin typeface="Calibri" panose="020F0502020204030204" pitchFamily="34" charset="0"/>
                      </a:endParaRPr>
                    </a:p>
                  </a:txBody>
                  <a:tcPr marL="6775" marR="6775" marT="6775" marB="0" anchor="ctr"/>
                </a:tc>
                <a:tc>
                  <a:txBody>
                    <a:bodyPr/>
                    <a:lstStyle/>
                    <a:p>
                      <a:pPr algn="ctr" fontAlgn="b"/>
                      <a:r>
                        <a:rPr lang="en-US" sz="1200" u="none" strike="noStrike">
                          <a:effectLst/>
                        </a:rPr>
                        <a:t>Salary</a:t>
                      </a:r>
                      <a:endParaRPr lang="en-US" sz="1200" b="0" i="0" u="none" strike="noStrike">
                        <a:solidFill>
                          <a:srgbClr val="000000"/>
                        </a:solidFill>
                        <a:effectLst/>
                        <a:latin typeface="Calibri" panose="020F0502020204030204" pitchFamily="34" charset="0"/>
                      </a:endParaRPr>
                    </a:p>
                  </a:txBody>
                  <a:tcPr marL="6775" marR="6775" marT="6775" marB="0" anchor="ctr"/>
                </a:tc>
                <a:tc>
                  <a:txBody>
                    <a:bodyPr/>
                    <a:lstStyle/>
                    <a:p>
                      <a:pPr algn="ctr" fontAlgn="b"/>
                      <a:r>
                        <a:rPr lang="en-US" sz="1200" u="none" strike="noStrike" dirty="0">
                          <a:effectLst/>
                        </a:rPr>
                        <a:t>Experience(Years)</a:t>
                      </a:r>
                      <a:endParaRPr lang="en-US" sz="1200" b="0" i="0" u="none" strike="noStrike" dirty="0">
                        <a:solidFill>
                          <a:srgbClr val="000000"/>
                        </a:solidFill>
                        <a:effectLst/>
                        <a:latin typeface="Calibri" panose="020F0502020204030204" pitchFamily="34" charset="0"/>
                      </a:endParaRPr>
                    </a:p>
                  </a:txBody>
                  <a:tcPr marL="6775" marR="6775" marT="6775" marB="0" anchor="ctr"/>
                </a:tc>
                <a:tc>
                  <a:txBody>
                    <a:bodyPr/>
                    <a:lstStyle/>
                    <a:p>
                      <a:pPr algn="ctr" fontAlgn="b"/>
                      <a:r>
                        <a:rPr lang="en-US" sz="1200" u="none" strike="noStrike" dirty="0">
                          <a:effectLst/>
                        </a:rPr>
                        <a:t>Hourly Rate</a:t>
                      </a:r>
                      <a:endParaRPr lang="en-US" sz="1200" b="0" i="0" u="none" strike="noStrike" dirty="0">
                        <a:solidFill>
                          <a:srgbClr val="000000"/>
                        </a:solidFill>
                        <a:effectLst/>
                        <a:latin typeface="Calibri" panose="020F0502020204030204" pitchFamily="34" charset="0"/>
                      </a:endParaRPr>
                    </a:p>
                  </a:txBody>
                  <a:tcPr marL="6775" marR="6775" marT="6775" marB="0" anchor="ctr"/>
                </a:tc>
                <a:extLst>
                  <a:ext uri="{0D108BD9-81ED-4DB2-BD59-A6C34878D82A}">
                    <a16:rowId xmlns:a16="http://schemas.microsoft.com/office/drawing/2014/main" val="222475792"/>
                  </a:ext>
                </a:extLst>
              </a:tr>
              <a:tr h="204405">
                <a:tc>
                  <a:txBody>
                    <a:bodyPr/>
                    <a:lstStyle/>
                    <a:p>
                      <a:pPr algn="l" fontAlgn="b"/>
                      <a:r>
                        <a:rPr lang="en-US" sz="1200" u="none" strike="noStrike" dirty="0">
                          <a:effectLst/>
                        </a:rPr>
                        <a:t>Project Manager 1</a:t>
                      </a:r>
                      <a:endParaRPr lang="en-US" sz="1200" b="0" i="0" u="none" strike="noStrike" dirty="0">
                        <a:solidFill>
                          <a:srgbClr val="000000"/>
                        </a:solidFill>
                        <a:effectLst/>
                        <a:latin typeface="Calibri" panose="020F0502020204030204" pitchFamily="34" charset="0"/>
                      </a:endParaRPr>
                    </a:p>
                  </a:txBody>
                  <a:tcPr marL="6775" marR="6775" marT="6775" marB="0" anchor="b">
                    <a:solidFill>
                      <a:srgbClr val="FFC000"/>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$176,000</a:t>
                      </a:r>
                    </a:p>
                  </a:txBody>
                  <a:tcPr marL="0" marR="0" marT="0" marB="0" anchor="ctr">
                    <a:solidFill>
                      <a:srgbClr val="FFC000"/>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8-10</a:t>
                      </a:r>
                    </a:p>
                  </a:txBody>
                  <a:tcPr marL="0" marR="0" marT="0" marB="0" anchor="ctr">
                    <a:solidFill>
                      <a:srgbClr val="FFC000"/>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$80.00 </a:t>
                      </a:r>
                    </a:p>
                  </a:txBody>
                  <a:tcPr marL="9525" marR="9525" marT="9525" marB="0" anchor="b">
                    <a:solidFill>
                      <a:srgbClr val="FFC000"/>
                    </a:solidFill>
                  </a:tcPr>
                </a:tc>
                <a:extLst>
                  <a:ext uri="{0D108BD9-81ED-4DB2-BD59-A6C34878D82A}">
                    <a16:rowId xmlns:a16="http://schemas.microsoft.com/office/drawing/2014/main" val="2498688687"/>
                  </a:ext>
                </a:extLst>
              </a:tr>
              <a:tr h="204405">
                <a:tc>
                  <a:txBody>
                    <a:bodyPr/>
                    <a:lstStyle/>
                    <a:p>
                      <a:pPr algn="l" fontAlgn="b"/>
                      <a:r>
                        <a:rPr lang="en-US" sz="1200" u="none" strike="noStrike" dirty="0">
                          <a:effectLst/>
                        </a:rPr>
                        <a:t>Project Manager 2</a:t>
                      </a:r>
                      <a:endParaRPr lang="en-US" sz="1200" b="0" i="0" u="none" strike="noStrike" dirty="0">
                        <a:solidFill>
                          <a:srgbClr val="000000"/>
                        </a:solidFill>
                        <a:effectLst/>
                        <a:latin typeface="Calibri" panose="020F0502020204030204" pitchFamily="34" charset="0"/>
                      </a:endParaRPr>
                    </a:p>
                  </a:txBody>
                  <a:tcPr marL="6775" marR="6775" marT="6775" marB="0" anchor="b">
                    <a:solidFill>
                      <a:srgbClr val="FFC000"/>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$146,360 </a:t>
                      </a:r>
                    </a:p>
                  </a:txBody>
                  <a:tcPr marL="0" marR="0" marT="0" marB="0" anchor="ctr">
                    <a:solidFill>
                      <a:srgbClr val="FFC000"/>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5-8</a:t>
                      </a:r>
                    </a:p>
                  </a:txBody>
                  <a:tcPr marL="0" marR="0" marT="0" marB="0" anchor="ctr">
                    <a:solidFill>
                      <a:srgbClr val="FFC000"/>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$66.53 </a:t>
                      </a:r>
                    </a:p>
                  </a:txBody>
                  <a:tcPr marL="9525" marR="9525" marT="9525" marB="0" anchor="b">
                    <a:solidFill>
                      <a:srgbClr val="FFC000"/>
                    </a:solidFill>
                  </a:tcPr>
                </a:tc>
                <a:extLst>
                  <a:ext uri="{0D108BD9-81ED-4DB2-BD59-A6C34878D82A}">
                    <a16:rowId xmlns:a16="http://schemas.microsoft.com/office/drawing/2014/main" val="2227159836"/>
                  </a:ext>
                </a:extLst>
              </a:tr>
              <a:tr h="20440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effectLst/>
                        </a:rPr>
                        <a:t>System Analyst 1</a:t>
                      </a:r>
                      <a:endParaRPr lang="en-US" sz="1200" b="0" i="0" u="none" strike="noStrike" dirty="0">
                        <a:solidFill>
                          <a:srgbClr val="000000"/>
                        </a:solidFill>
                        <a:effectLst/>
                        <a:latin typeface="Calibri" panose="020F0502020204030204" pitchFamily="34" charset="0"/>
                      </a:endParaRPr>
                    </a:p>
                  </a:txBody>
                  <a:tcPr marL="6775" marR="6775" marT="6775" marB="0" anchor="b">
                    <a:solidFill>
                      <a:schemeClr val="bg1">
                        <a:lumMod val="50000"/>
                        <a:lumOff val="50000"/>
                      </a:schemeClr>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$143,000 </a:t>
                      </a:r>
                    </a:p>
                  </a:txBody>
                  <a:tcPr marL="0" marR="0" marT="0" marB="0" anchor="ctr">
                    <a:solidFill>
                      <a:schemeClr val="bg1">
                        <a:lumMod val="50000"/>
                        <a:lumOff val="50000"/>
                      </a:schemeClr>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8-10</a:t>
                      </a:r>
                    </a:p>
                  </a:txBody>
                  <a:tcPr marL="0" marR="0" marT="0" marB="0" anchor="ctr">
                    <a:solidFill>
                      <a:schemeClr val="bg1">
                        <a:lumMod val="50000"/>
                        <a:lumOff val="50000"/>
                      </a:schemeClr>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$65.00 </a:t>
                      </a:r>
                    </a:p>
                  </a:txBody>
                  <a:tcPr marL="9525" marR="9525" marT="9525" marB="0" anchor="b">
                    <a:solidFill>
                      <a:schemeClr val="bg1">
                        <a:lumMod val="50000"/>
                        <a:lumOff val="50000"/>
                      </a:schemeClr>
                    </a:solidFill>
                  </a:tcPr>
                </a:tc>
                <a:extLst>
                  <a:ext uri="{0D108BD9-81ED-4DB2-BD59-A6C34878D82A}">
                    <a16:rowId xmlns:a16="http://schemas.microsoft.com/office/drawing/2014/main" val="742562483"/>
                  </a:ext>
                </a:extLst>
              </a:tr>
              <a:tr h="20440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effectLst/>
                        </a:rPr>
                        <a:t>System Analyst 2</a:t>
                      </a:r>
                      <a:endParaRPr lang="en-US" sz="1200" b="0" i="0" u="none" strike="noStrike" dirty="0">
                        <a:solidFill>
                          <a:srgbClr val="000000"/>
                        </a:solidFill>
                        <a:effectLst/>
                        <a:latin typeface="Calibri" panose="020F0502020204030204" pitchFamily="34" charset="0"/>
                      </a:endParaRPr>
                    </a:p>
                  </a:txBody>
                  <a:tcPr marL="6775" marR="6775" marT="6775" marB="0" anchor="b">
                    <a:solidFill>
                      <a:schemeClr val="bg1">
                        <a:lumMod val="50000"/>
                        <a:lumOff val="50000"/>
                      </a:schemeClr>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$138,600 </a:t>
                      </a:r>
                    </a:p>
                  </a:txBody>
                  <a:tcPr marL="0" marR="0" marT="0" marB="0" anchor="ctr">
                    <a:solidFill>
                      <a:schemeClr val="bg1">
                        <a:lumMod val="50000"/>
                        <a:lumOff val="50000"/>
                      </a:schemeClr>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5-8</a:t>
                      </a:r>
                    </a:p>
                  </a:txBody>
                  <a:tcPr marL="0" marR="0" marT="0" marB="0" anchor="ctr">
                    <a:solidFill>
                      <a:schemeClr val="bg1">
                        <a:lumMod val="50000"/>
                        <a:lumOff val="50000"/>
                      </a:schemeClr>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$63.00 </a:t>
                      </a:r>
                    </a:p>
                  </a:txBody>
                  <a:tcPr marL="9525" marR="9525" marT="9525" marB="0" anchor="b">
                    <a:solidFill>
                      <a:schemeClr val="bg1">
                        <a:lumMod val="50000"/>
                        <a:lumOff val="50000"/>
                      </a:schemeClr>
                    </a:solidFill>
                  </a:tcPr>
                </a:tc>
                <a:extLst>
                  <a:ext uri="{0D108BD9-81ED-4DB2-BD59-A6C34878D82A}">
                    <a16:rowId xmlns:a16="http://schemas.microsoft.com/office/drawing/2014/main" val="803894224"/>
                  </a:ext>
                </a:extLst>
              </a:tr>
              <a:tr h="204405">
                <a:tc>
                  <a:txBody>
                    <a:bodyPr/>
                    <a:lstStyle/>
                    <a:p>
                      <a:pPr algn="l" fontAlgn="b"/>
                      <a:r>
                        <a:rPr lang="en-US" sz="1200" u="none" strike="noStrike" dirty="0">
                          <a:effectLst/>
                        </a:rPr>
                        <a:t>Quality Engineer 1</a:t>
                      </a:r>
                      <a:endParaRPr lang="en-US" sz="1200" b="0" i="0" u="none" strike="noStrike" dirty="0">
                        <a:solidFill>
                          <a:srgbClr val="000000"/>
                        </a:solidFill>
                        <a:effectLst/>
                        <a:latin typeface="Calibri" panose="020F0502020204030204" pitchFamily="34" charset="0"/>
                      </a:endParaRPr>
                    </a:p>
                  </a:txBody>
                  <a:tcPr marL="6775" marR="6775" marT="6775" marB="0" anchor="b">
                    <a:solidFill>
                      <a:srgbClr val="FF9900"/>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$136,400 </a:t>
                      </a:r>
                    </a:p>
                  </a:txBody>
                  <a:tcPr marL="0" marR="0" marT="0" marB="0" anchor="ctr">
                    <a:solidFill>
                      <a:srgbClr val="FF9900"/>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5-8</a:t>
                      </a:r>
                    </a:p>
                  </a:txBody>
                  <a:tcPr marL="0" marR="0" marT="0" marB="0" anchor="ctr">
                    <a:solidFill>
                      <a:srgbClr val="FF9900"/>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$62.00 </a:t>
                      </a:r>
                    </a:p>
                  </a:txBody>
                  <a:tcPr marL="9525" marR="9525" marT="9525" marB="0" anchor="b">
                    <a:solidFill>
                      <a:srgbClr val="FF9900"/>
                    </a:solidFill>
                  </a:tcPr>
                </a:tc>
                <a:extLst>
                  <a:ext uri="{0D108BD9-81ED-4DB2-BD59-A6C34878D82A}">
                    <a16:rowId xmlns:a16="http://schemas.microsoft.com/office/drawing/2014/main" val="1977896422"/>
                  </a:ext>
                </a:extLst>
              </a:tr>
              <a:tr h="204405">
                <a:tc>
                  <a:txBody>
                    <a:bodyPr/>
                    <a:lstStyle/>
                    <a:p>
                      <a:pPr algn="l" fontAlgn="b"/>
                      <a:r>
                        <a:rPr lang="en-US" sz="1200" u="none" strike="noStrike" dirty="0">
                          <a:effectLst/>
                        </a:rPr>
                        <a:t>Quality Engineer 2</a:t>
                      </a:r>
                      <a:endParaRPr lang="en-US" sz="1200" b="0" i="0" u="none" strike="noStrike" dirty="0">
                        <a:solidFill>
                          <a:srgbClr val="000000"/>
                        </a:solidFill>
                        <a:effectLst/>
                        <a:latin typeface="Calibri" panose="020F0502020204030204" pitchFamily="34" charset="0"/>
                      </a:endParaRPr>
                    </a:p>
                  </a:txBody>
                  <a:tcPr marL="6775" marR="6775" marT="6775" marB="0" anchor="b">
                    <a:solidFill>
                      <a:srgbClr val="FF9900"/>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$111,620 </a:t>
                      </a:r>
                    </a:p>
                  </a:txBody>
                  <a:tcPr marL="0" marR="0" marT="0" marB="0" anchor="ctr">
                    <a:solidFill>
                      <a:srgbClr val="FF9900"/>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3-5</a:t>
                      </a:r>
                    </a:p>
                  </a:txBody>
                  <a:tcPr marL="0" marR="0" marT="0" marB="0" anchor="ctr">
                    <a:solidFill>
                      <a:srgbClr val="FF9900"/>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$50.74 </a:t>
                      </a:r>
                    </a:p>
                  </a:txBody>
                  <a:tcPr marL="9525" marR="9525" marT="9525" marB="0" anchor="b">
                    <a:solidFill>
                      <a:srgbClr val="FF9900"/>
                    </a:solidFill>
                  </a:tcPr>
                </a:tc>
                <a:extLst>
                  <a:ext uri="{0D108BD9-81ED-4DB2-BD59-A6C34878D82A}">
                    <a16:rowId xmlns:a16="http://schemas.microsoft.com/office/drawing/2014/main" val="2200608567"/>
                  </a:ext>
                </a:extLst>
              </a:tr>
              <a:tr h="204405">
                <a:tc>
                  <a:txBody>
                    <a:bodyPr/>
                    <a:lstStyle/>
                    <a:p>
                      <a:pPr algn="l" fontAlgn="b"/>
                      <a:r>
                        <a:rPr lang="en-US" sz="1200" u="none" strike="noStrike" dirty="0">
                          <a:solidFill>
                            <a:schemeClr val="tx1"/>
                          </a:solidFill>
                          <a:effectLst/>
                        </a:rPr>
                        <a:t>Software Engineer 1</a:t>
                      </a:r>
                      <a:endParaRPr lang="en-US" sz="1200" b="0" i="0" u="none" strike="noStrike" dirty="0">
                        <a:solidFill>
                          <a:schemeClr val="tx1"/>
                        </a:solidFill>
                        <a:effectLst/>
                        <a:latin typeface="Calibri" panose="020F0502020204030204" pitchFamily="34" charset="0"/>
                      </a:endParaRPr>
                    </a:p>
                  </a:txBody>
                  <a:tcPr marL="6775" marR="6775" marT="6775" marB="0" anchor="b">
                    <a:solidFill>
                      <a:schemeClr val="accent4"/>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tx1"/>
                          </a:solidFill>
                          <a:effectLst/>
                          <a:latin typeface="+mn-lt"/>
                          <a:ea typeface="+mn-ea"/>
                          <a:cs typeface="+mn-cs"/>
                        </a:rPr>
                        <a:t>$132,000 </a:t>
                      </a:r>
                    </a:p>
                  </a:txBody>
                  <a:tcPr marL="0" marR="0" marT="0" marB="0" anchor="ctr">
                    <a:solidFill>
                      <a:schemeClr val="accent4"/>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tx1"/>
                          </a:solidFill>
                          <a:effectLst/>
                          <a:latin typeface="+mn-lt"/>
                          <a:ea typeface="+mn-ea"/>
                          <a:cs typeface="+mn-cs"/>
                        </a:rPr>
                        <a:t>8-10</a:t>
                      </a:r>
                    </a:p>
                  </a:txBody>
                  <a:tcPr marL="0" marR="0" marT="0" marB="0" anchor="ctr">
                    <a:solidFill>
                      <a:schemeClr val="accent4"/>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tx1"/>
                          </a:solidFill>
                          <a:effectLst/>
                          <a:latin typeface="+mn-lt"/>
                          <a:ea typeface="+mn-ea"/>
                          <a:cs typeface="+mn-cs"/>
                        </a:rPr>
                        <a:t>$60.00 </a:t>
                      </a:r>
                    </a:p>
                  </a:txBody>
                  <a:tcPr marL="9525" marR="9525" marT="9525" marB="0" anchor="b">
                    <a:solidFill>
                      <a:schemeClr val="accent4"/>
                    </a:solidFill>
                  </a:tcPr>
                </a:tc>
                <a:extLst>
                  <a:ext uri="{0D108BD9-81ED-4DB2-BD59-A6C34878D82A}">
                    <a16:rowId xmlns:a16="http://schemas.microsoft.com/office/drawing/2014/main" val="1049620539"/>
                  </a:ext>
                </a:extLst>
              </a:tr>
              <a:tr h="204405">
                <a:tc>
                  <a:txBody>
                    <a:bodyPr/>
                    <a:lstStyle/>
                    <a:p>
                      <a:pPr algn="l" fontAlgn="b"/>
                      <a:r>
                        <a:rPr lang="en-US" sz="1200" u="none" strike="noStrike" dirty="0">
                          <a:solidFill>
                            <a:schemeClr val="tx1"/>
                          </a:solidFill>
                          <a:effectLst/>
                        </a:rPr>
                        <a:t>Software Engineer 2</a:t>
                      </a:r>
                      <a:endParaRPr lang="en-US" sz="1200" b="0" i="0" u="none" strike="noStrike" dirty="0">
                        <a:solidFill>
                          <a:schemeClr val="tx1"/>
                        </a:solidFill>
                        <a:effectLst/>
                        <a:latin typeface="Calibri" panose="020F0502020204030204" pitchFamily="34" charset="0"/>
                      </a:endParaRPr>
                    </a:p>
                  </a:txBody>
                  <a:tcPr marL="6775" marR="6775" marT="6775" marB="0" anchor="b">
                    <a:solidFill>
                      <a:schemeClr val="accent4"/>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tx1"/>
                          </a:solidFill>
                          <a:effectLst/>
                          <a:latin typeface="+mn-lt"/>
                          <a:ea typeface="+mn-ea"/>
                          <a:cs typeface="+mn-cs"/>
                        </a:rPr>
                        <a:t>$110,000 </a:t>
                      </a:r>
                    </a:p>
                  </a:txBody>
                  <a:tcPr marL="0" marR="0" marT="0" marB="0" anchor="ctr">
                    <a:solidFill>
                      <a:schemeClr val="accent4"/>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tx1"/>
                          </a:solidFill>
                          <a:effectLst/>
                          <a:latin typeface="+mn-lt"/>
                          <a:ea typeface="+mn-ea"/>
                          <a:cs typeface="+mn-cs"/>
                        </a:rPr>
                        <a:t>5-8</a:t>
                      </a:r>
                    </a:p>
                  </a:txBody>
                  <a:tcPr marL="0" marR="0" marT="0" marB="0" anchor="ctr">
                    <a:solidFill>
                      <a:schemeClr val="accent4"/>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tx1"/>
                          </a:solidFill>
                          <a:effectLst/>
                          <a:latin typeface="+mn-lt"/>
                          <a:ea typeface="+mn-ea"/>
                          <a:cs typeface="+mn-cs"/>
                        </a:rPr>
                        <a:t>$50.00 </a:t>
                      </a:r>
                    </a:p>
                  </a:txBody>
                  <a:tcPr marL="9525" marR="9525" marT="9525" marB="0" anchor="b">
                    <a:solidFill>
                      <a:schemeClr val="accent4"/>
                    </a:solidFill>
                  </a:tcPr>
                </a:tc>
                <a:extLst>
                  <a:ext uri="{0D108BD9-81ED-4DB2-BD59-A6C34878D82A}">
                    <a16:rowId xmlns:a16="http://schemas.microsoft.com/office/drawing/2014/main" val="882948877"/>
                  </a:ext>
                </a:extLst>
              </a:tr>
              <a:tr h="204405">
                <a:tc>
                  <a:txBody>
                    <a:bodyPr/>
                    <a:lstStyle/>
                    <a:p>
                      <a:pPr algn="l" fontAlgn="b"/>
                      <a:r>
                        <a:rPr lang="en-US" sz="1200" u="none" strike="noStrike" dirty="0">
                          <a:solidFill>
                            <a:schemeClr val="tx1"/>
                          </a:solidFill>
                          <a:effectLst/>
                        </a:rPr>
                        <a:t>Software Engineer 3</a:t>
                      </a:r>
                      <a:endParaRPr lang="en-US" sz="1200" b="0" i="0" u="none" strike="noStrike" dirty="0">
                        <a:solidFill>
                          <a:schemeClr val="tx1"/>
                        </a:solidFill>
                        <a:effectLst/>
                        <a:latin typeface="Calibri" panose="020F0502020204030204" pitchFamily="34" charset="0"/>
                      </a:endParaRPr>
                    </a:p>
                  </a:txBody>
                  <a:tcPr marL="6775" marR="6775" marT="6775" marB="0" anchor="b">
                    <a:solidFill>
                      <a:schemeClr val="accent4"/>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tx1"/>
                          </a:solidFill>
                          <a:effectLst/>
                          <a:latin typeface="+mn-lt"/>
                          <a:ea typeface="+mn-ea"/>
                          <a:cs typeface="+mn-cs"/>
                        </a:rPr>
                        <a:t>$103,620 </a:t>
                      </a:r>
                    </a:p>
                  </a:txBody>
                  <a:tcPr marL="0" marR="0" marT="0" marB="0" anchor="ctr">
                    <a:solidFill>
                      <a:schemeClr val="accent4"/>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tx1"/>
                          </a:solidFill>
                          <a:effectLst/>
                          <a:latin typeface="+mn-lt"/>
                          <a:ea typeface="+mn-ea"/>
                          <a:cs typeface="+mn-cs"/>
                        </a:rPr>
                        <a:t>3-5</a:t>
                      </a:r>
                    </a:p>
                  </a:txBody>
                  <a:tcPr marL="0" marR="0" marT="0" marB="0" anchor="ctr">
                    <a:solidFill>
                      <a:schemeClr val="accent4"/>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tx1"/>
                          </a:solidFill>
                          <a:effectLst/>
                          <a:latin typeface="+mn-lt"/>
                          <a:ea typeface="+mn-ea"/>
                          <a:cs typeface="+mn-cs"/>
                        </a:rPr>
                        <a:t>$47.10 </a:t>
                      </a:r>
                    </a:p>
                  </a:txBody>
                  <a:tcPr marL="9525" marR="9525" marT="9525" marB="0" anchor="b">
                    <a:solidFill>
                      <a:schemeClr val="accent4"/>
                    </a:solidFill>
                  </a:tcPr>
                </a:tc>
                <a:extLst>
                  <a:ext uri="{0D108BD9-81ED-4DB2-BD59-A6C34878D82A}">
                    <a16:rowId xmlns:a16="http://schemas.microsoft.com/office/drawing/2014/main" val="1562979615"/>
                  </a:ext>
                </a:extLst>
              </a:tr>
              <a:tr h="204405">
                <a:tc>
                  <a:txBody>
                    <a:bodyPr/>
                    <a:lstStyle/>
                    <a:p>
                      <a:pPr algn="l" fontAlgn="b"/>
                      <a:r>
                        <a:rPr lang="en-US" sz="1200" u="none" strike="noStrike" dirty="0">
                          <a:effectLst/>
                        </a:rPr>
                        <a:t>Testing Engineer 1</a:t>
                      </a:r>
                      <a:endParaRPr lang="en-US" sz="1200" b="0" i="0" u="none" strike="noStrike" dirty="0">
                        <a:solidFill>
                          <a:srgbClr val="000000"/>
                        </a:solidFill>
                        <a:effectLst/>
                        <a:latin typeface="Calibri" panose="020F0502020204030204" pitchFamily="34" charset="0"/>
                      </a:endParaRPr>
                    </a:p>
                  </a:txBody>
                  <a:tcPr marL="6775" marR="6775" marT="6775" marB="0" anchor="b">
                    <a:solidFill>
                      <a:schemeClr val="tx1">
                        <a:lumMod val="75000"/>
                      </a:schemeClr>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a:solidFill>
                            <a:schemeClr val="dk1"/>
                          </a:solidFill>
                          <a:effectLst/>
                          <a:latin typeface="+mn-lt"/>
                          <a:ea typeface="+mn-ea"/>
                          <a:cs typeface="+mn-cs"/>
                        </a:rPr>
                        <a:t>$66,000 </a:t>
                      </a:r>
                    </a:p>
                  </a:txBody>
                  <a:tcPr marL="0" marR="0" marT="0" marB="0" anchor="ctr">
                    <a:solidFill>
                      <a:schemeClr val="tx1">
                        <a:lumMod val="75000"/>
                      </a:schemeClr>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5-8</a:t>
                      </a:r>
                    </a:p>
                  </a:txBody>
                  <a:tcPr marL="0" marR="0" marT="0" marB="0" anchor="ctr">
                    <a:solidFill>
                      <a:schemeClr val="tx1">
                        <a:lumMod val="75000"/>
                      </a:schemeClr>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$30.00 </a:t>
                      </a:r>
                    </a:p>
                  </a:txBody>
                  <a:tcPr marL="9525" marR="9525" marT="9525" marB="0" anchor="b">
                    <a:solidFill>
                      <a:schemeClr val="tx1">
                        <a:lumMod val="75000"/>
                      </a:schemeClr>
                    </a:solidFill>
                  </a:tcPr>
                </a:tc>
                <a:extLst>
                  <a:ext uri="{0D108BD9-81ED-4DB2-BD59-A6C34878D82A}">
                    <a16:rowId xmlns:a16="http://schemas.microsoft.com/office/drawing/2014/main" val="2211168136"/>
                  </a:ext>
                </a:extLst>
              </a:tr>
              <a:tr h="204405">
                <a:tc>
                  <a:txBody>
                    <a:bodyPr/>
                    <a:lstStyle/>
                    <a:p>
                      <a:pPr algn="l" fontAlgn="b"/>
                      <a:r>
                        <a:rPr lang="en-US" sz="1200" u="none" strike="noStrike" dirty="0">
                          <a:effectLst/>
                        </a:rPr>
                        <a:t>Testing Engineer 2</a:t>
                      </a:r>
                      <a:endParaRPr lang="en-US" sz="1200" b="0" i="0" u="none" strike="noStrike" dirty="0">
                        <a:solidFill>
                          <a:srgbClr val="000000"/>
                        </a:solidFill>
                        <a:effectLst/>
                        <a:latin typeface="Calibri" panose="020F0502020204030204" pitchFamily="34" charset="0"/>
                      </a:endParaRPr>
                    </a:p>
                  </a:txBody>
                  <a:tcPr marL="6775" marR="6775" marT="6775" marB="0" anchor="b">
                    <a:solidFill>
                      <a:schemeClr val="tx1">
                        <a:lumMod val="75000"/>
                      </a:schemeClr>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$63,800 </a:t>
                      </a:r>
                    </a:p>
                  </a:txBody>
                  <a:tcPr marL="0" marR="0" marT="0" marB="0" anchor="ctr">
                    <a:solidFill>
                      <a:schemeClr val="tx1">
                        <a:lumMod val="75000"/>
                      </a:schemeClr>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3-5</a:t>
                      </a:r>
                    </a:p>
                  </a:txBody>
                  <a:tcPr marL="0" marR="0" marT="0" marB="0" anchor="ctr">
                    <a:solidFill>
                      <a:schemeClr val="tx1">
                        <a:lumMod val="75000"/>
                      </a:schemeClr>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$29.00 </a:t>
                      </a:r>
                    </a:p>
                  </a:txBody>
                  <a:tcPr marL="9525" marR="9525" marT="9525" marB="0" anchor="b">
                    <a:solidFill>
                      <a:schemeClr val="tx1">
                        <a:lumMod val="75000"/>
                      </a:schemeClr>
                    </a:solidFill>
                  </a:tcPr>
                </a:tc>
                <a:extLst>
                  <a:ext uri="{0D108BD9-81ED-4DB2-BD59-A6C34878D82A}">
                    <a16:rowId xmlns:a16="http://schemas.microsoft.com/office/drawing/2014/main" val="3859579845"/>
                  </a:ext>
                </a:extLst>
              </a:tr>
              <a:tr h="204405">
                <a:tc>
                  <a:txBody>
                    <a:bodyPr/>
                    <a:lstStyle/>
                    <a:p>
                      <a:pPr algn="l" fontAlgn="b"/>
                      <a:r>
                        <a:rPr lang="en-US" sz="1200" u="none" strike="noStrike" dirty="0">
                          <a:effectLst/>
                        </a:rPr>
                        <a:t>Testing Engineer 3</a:t>
                      </a:r>
                      <a:endParaRPr lang="en-US" sz="1200" b="0" i="0" u="none" strike="noStrike" dirty="0">
                        <a:solidFill>
                          <a:srgbClr val="000000"/>
                        </a:solidFill>
                        <a:effectLst/>
                        <a:latin typeface="Calibri" panose="020F0502020204030204" pitchFamily="34" charset="0"/>
                      </a:endParaRPr>
                    </a:p>
                  </a:txBody>
                  <a:tcPr marL="6775" marR="6775" marT="6775" marB="0" anchor="b">
                    <a:solidFill>
                      <a:schemeClr val="tx1">
                        <a:lumMod val="75000"/>
                      </a:schemeClr>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a:solidFill>
                            <a:schemeClr val="dk1"/>
                          </a:solidFill>
                          <a:effectLst/>
                          <a:latin typeface="+mn-lt"/>
                          <a:ea typeface="+mn-ea"/>
                          <a:cs typeface="+mn-cs"/>
                        </a:rPr>
                        <a:t>$63,800 </a:t>
                      </a:r>
                    </a:p>
                  </a:txBody>
                  <a:tcPr marL="0" marR="0" marT="0" marB="0" anchor="ctr">
                    <a:solidFill>
                      <a:schemeClr val="tx1">
                        <a:lumMod val="75000"/>
                      </a:schemeClr>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3-5</a:t>
                      </a:r>
                    </a:p>
                  </a:txBody>
                  <a:tcPr marL="0" marR="0" marT="0" marB="0" anchor="ctr">
                    <a:solidFill>
                      <a:schemeClr val="tx1">
                        <a:lumMod val="75000"/>
                      </a:schemeClr>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$29.00 </a:t>
                      </a:r>
                    </a:p>
                  </a:txBody>
                  <a:tcPr marL="9525" marR="9525" marT="9525" marB="0" anchor="b">
                    <a:solidFill>
                      <a:schemeClr val="tx1">
                        <a:lumMod val="75000"/>
                      </a:schemeClr>
                    </a:solidFill>
                  </a:tcPr>
                </a:tc>
                <a:extLst>
                  <a:ext uri="{0D108BD9-81ED-4DB2-BD59-A6C34878D82A}">
                    <a16:rowId xmlns:a16="http://schemas.microsoft.com/office/drawing/2014/main" val="3186779996"/>
                  </a:ext>
                </a:extLst>
              </a:tr>
              <a:tr h="204405">
                <a:tc>
                  <a:txBody>
                    <a:bodyPr/>
                    <a:lstStyle/>
                    <a:p>
                      <a:pPr algn="l" fontAlgn="b"/>
                      <a:r>
                        <a:rPr lang="en-US" sz="1200" u="none" strike="noStrike" dirty="0">
                          <a:effectLst/>
                        </a:rPr>
                        <a:t>Developer 1</a:t>
                      </a:r>
                      <a:endParaRPr lang="en-US" sz="1200" b="0" i="0" u="none" strike="noStrike" dirty="0">
                        <a:solidFill>
                          <a:srgbClr val="000000"/>
                        </a:solidFill>
                        <a:effectLst/>
                        <a:latin typeface="Calibri" panose="020F0502020204030204" pitchFamily="34" charset="0"/>
                      </a:endParaRPr>
                    </a:p>
                  </a:txBody>
                  <a:tcPr marL="6775" marR="6775" marT="6775" marB="0" anchor="b">
                    <a:solidFill>
                      <a:schemeClr val="tx1"/>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a:solidFill>
                            <a:schemeClr val="dk1"/>
                          </a:solidFill>
                          <a:effectLst/>
                          <a:latin typeface="+mn-lt"/>
                          <a:ea typeface="+mn-ea"/>
                          <a:cs typeface="+mn-cs"/>
                        </a:rPr>
                        <a:t>$121,000 </a:t>
                      </a:r>
                    </a:p>
                  </a:txBody>
                  <a:tcPr marL="0" marR="0" marT="0" marB="0" anchor="ctr">
                    <a:solidFill>
                      <a:schemeClr val="tx1"/>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5-8</a:t>
                      </a:r>
                    </a:p>
                  </a:txBody>
                  <a:tcPr marL="0" marR="0" marT="0" marB="0" anchor="ctr">
                    <a:solidFill>
                      <a:schemeClr val="tx1"/>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$55.00 </a:t>
                      </a:r>
                    </a:p>
                  </a:txBody>
                  <a:tcPr marL="9525" marR="9525" marT="9525" marB="0" anchor="b">
                    <a:solidFill>
                      <a:schemeClr val="tx1"/>
                    </a:solidFill>
                  </a:tcPr>
                </a:tc>
                <a:extLst>
                  <a:ext uri="{0D108BD9-81ED-4DB2-BD59-A6C34878D82A}">
                    <a16:rowId xmlns:a16="http://schemas.microsoft.com/office/drawing/2014/main" val="1405257229"/>
                  </a:ext>
                </a:extLst>
              </a:tr>
              <a:tr h="204405">
                <a:tc>
                  <a:txBody>
                    <a:bodyPr/>
                    <a:lstStyle/>
                    <a:p>
                      <a:pPr algn="l" fontAlgn="b"/>
                      <a:r>
                        <a:rPr lang="en-US" sz="1200" u="none" strike="noStrike" dirty="0">
                          <a:effectLst/>
                        </a:rPr>
                        <a:t>Developer 2</a:t>
                      </a:r>
                      <a:endParaRPr lang="en-US" sz="1200" b="0" i="0" u="none" strike="noStrike" dirty="0">
                        <a:solidFill>
                          <a:srgbClr val="000000"/>
                        </a:solidFill>
                        <a:effectLst/>
                        <a:latin typeface="Calibri" panose="020F0502020204030204" pitchFamily="34" charset="0"/>
                      </a:endParaRPr>
                    </a:p>
                  </a:txBody>
                  <a:tcPr marL="6775" marR="6775" marT="6775" marB="0" anchor="b">
                    <a:solidFill>
                      <a:schemeClr val="tx1"/>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a:solidFill>
                            <a:schemeClr val="dk1"/>
                          </a:solidFill>
                          <a:effectLst/>
                          <a:latin typeface="+mn-lt"/>
                          <a:ea typeface="+mn-ea"/>
                          <a:cs typeface="+mn-cs"/>
                        </a:rPr>
                        <a:t>$121,000 </a:t>
                      </a:r>
                    </a:p>
                  </a:txBody>
                  <a:tcPr marL="0" marR="0" marT="0" marB="0" anchor="ctr">
                    <a:solidFill>
                      <a:schemeClr val="tx1"/>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5-8 </a:t>
                      </a:r>
                    </a:p>
                  </a:txBody>
                  <a:tcPr marL="0" marR="0" marT="0" marB="0" anchor="ctr">
                    <a:solidFill>
                      <a:schemeClr val="tx1"/>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$55.00 </a:t>
                      </a:r>
                    </a:p>
                  </a:txBody>
                  <a:tcPr marL="9525" marR="9525" marT="9525" marB="0" anchor="b">
                    <a:solidFill>
                      <a:schemeClr val="tx1"/>
                    </a:solidFill>
                  </a:tcPr>
                </a:tc>
                <a:extLst>
                  <a:ext uri="{0D108BD9-81ED-4DB2-BD59-A6C34878D82A}">
                    <a16:rowId xmlns:a16="http://schemas.microsoft.com/office/drawing/2014/main" val="4189366166"/>
                  </a:ext>
                </a:extLst>
              </a:tr>
              <a:tr h="204405">
                <a:tc>
                  <a:txBody>
                    <a:bodyPr/>
                    <a:lstStyle/>
                    <a:p>
                      <a:pPr algn="l" fontAlgn="b"/>
                      <a:r>
                        <a:rPr lang="en-US" sz="1200" u="none" strike="noStrike" dirty="0">
                          <a:effectLst/>
                        </a:rPr>
                        <a:t>Developer 3</a:t>
                      </a:r>
                      <a:endParaRPr lang="en-US" sz="1200" b="0" i="0" u="none" strike="noStrike" dirty="0">
                        <a:solidFill>
                          <a:srgbClr val="000000"/>
                        </a:solidFill>
                        <a:effectLst/>
                        <a:latin typeface="Calibri" panose="020F0502020204030204" pitchFamily="34" charset="0"/>
                      </a:endParaRPr>
                    </a:p>
                  </a:txBody>
                  <a:tcPr marL="6775" marR="6775" marT="6775" marB="0" anchor="b">
                    <a:solidFill>
                      <a:schemeClr val="tx1"/>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$83,600 </a:t>
                      </a:r>
                    </a:p>
                  </a:txBody>
                  <a:tcPr marL="0" marR="0" marT="0" marB="0" anchor="ctr">
                    <a:solidFill>
                      <a:schemeClr val="tx1"/>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3-5</a:t>
                      </a:r>
                    </a:p>
                  </a:txBody>
                  <a:tcPr marL="0" marR="0" marT="0" marB="0" anchor="ctr">
                    <a:solidFill>
                      <a:schemeClr val="tx1"/>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$38.00 </a:t>
                      </a:r>
                    </a:p>
                  </a:txBody>
                  <a:tcPr marL="9525" marR="9525" marT="9525" marB="0" anchor="b">
                    <a:solidFill>
                      <a:schemeClr val="tx1"/>
                    </a:solidFill>
                  </a:tcPr>
                </a:tc>
                <a:extLst>
                  <a:ext uri="{0D108BD9-81ED-4DB2-BD59-A6C34878D82A}">
                    <a16:rowId xmlns:a16="http://schemas.microsoft.com/office/drawing/2014/main" val="503400813"/>
                  </a:ext>
                </a:extLst>
              </a:tr>
              <a:tr h="204405">
                <a:tc>
                  <a:txBody>
                    <a:bodyPr/>
                    <a:lstStyle/>
                    <a:p>
                      <a:pPr algn="l" fontAlgn="b"/>
                      <a:r>
                        <a:rPr lang="en-US" sz="1200" u="none" strike="noStrike" dirty="0">
                          <a:effectLst/>
                        </a:rPr>
                        <a:t>Developer 4</a:t>
                      </a:r>
                      <a:endParaRPr lang="en-US" sz="1200" b="0" i="0" u="none" strike="noStrike" dirty="0">
                        <a:solidFill>
                          <a:srgbClr val="000000"/>
                        </a:solidFill>
                        <a:effectLst/>
                        <a:latin typeface="Calibri" panose="020F0502020204030204" pitchFamily="34" charset="0"/>
                      </a:endParaRPr>
                    </a:p>
                  </a:txBody>
                  <a:tcPr marL="6775" marR="6775" marT="6775" marB="0" anchor="b">
                    <a:solidFill>
                      <a:schemeClr val="tx1"/>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$83,600 </a:t>
                      </a:r>
                    </a:p>
                  </a:txBody>
                  <a:tcPr marL="0" marR="0" marT="0" marB="0" anchor="ctr">
                    <a:solidFill>
                      <a:schemeClr val="tx1"/>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3-5</a:t>
                      </a:r>
                    </a:p>
                  </a:txBody>
                  <a:tcPr marL="0" marR="0" marT="0" marB="0" anchor="ctr">
                    <a:solidFill>
                      <a:schemeClr val="tx1"/>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$38.00 </a:t>
                      </a:r>
                    </a:p>
                  </a:txBody>
                  <a:tcPr marL="9525" marR="9525" marT="9525" marB="0" anchor="b">
                    <a:solidFill>
                      <a:schemeClr val="tx1"/>
                    </a:solidFill>
                  </a:tcPr>
                </a:tc>
                <a:extLst>
                  <a:ext uri="{0D108BD9-81ED-4DB2-BD59-A6C34878D82A}">
                    <a16:rowId xmlns:a16="http://schemas.microsoft.com/office/drawing/2014/main" val="534151574"/>
                  </a:ext>
                </a:extLst>
              </a:tr>
              <a:tr h="204405">
                <a:tc>
                  <a:txBody>
                    <a:bodyPr/>
                    <a:lstStyle/>
                    <a:p>
                      <a:pPr algn="l" fontAlgn="b"/>
                      <a:r>
                        <a:rPr lang="en-US" sz="1200" u="none" strike="noStrike" dirty="0">
                          <a:effectLst/>
                        </a:rPr>
                        <a:t>Developer 5</a:t>
                      </a:r>
                      <a:endParaRPr lang="en-US" sz="1200" b="0" i="0" u="none" strike="noStrike" dirty="0">
                        <a:solidFill>
                          <a:srgbClr val="000000"/>
                        </a:solidFill>
                        <a:effectLst/>
                        <a:latin typeface="Calibri" panose="020F0502020204030204" pitchFamily="34" charset="0"/>
                      </a:endParaRPr>
                    </a:p>
                  </a:txBody>
                  <a:tcPr marL="6775" marR="6775" marT="6775" marB="0" anchor="b">
                    <a:solidFill>
                      <a:schemeClr val="tx1"/>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a:solidFill>
                            <a:schemeClr val="dk1"/>
                          </a:solidFill>
                          <a:effectLst/>
                          <a:latin typeface="+mn-lt"/>
                          <a:ea typeface="+mn-ea"/>
                          <a:cs typeface="+mn-cs"/>
                        </a:rPr>
                        <a:t>$83,600 </a:t>
                      </a:r>
                    </a:p>
                  </a:txBody>
                  <a:tcPr marL="0" marR="0" marT="0" marB="0" anchor="ctr">
                    <a:solidFill>
                      <a:schemeClr val="tx1"/>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3-5</a:t>
                      </a:r>
                    </a:p>
                  </a:txBody>
                  <a:tcPr marL="0" marR="0" marT="0" marB="0" anchor="ctr">
                    <a:solidFill>
                      <a:schemeClr val="tx1"/>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$38.00 </a:t>
                      </a:r>
                    </a:p>
                  </a:txBody>
                  <a:tcPr marL="9525" marR="9525" marT="9525" marB="0" anchor="b">
                    <a:solidFill>
                      <a:schemeClr val="tx1"/>
                    </a:solidFill>
                  </a:tcPr>
                </a:tc>
                <a:extLst>
                  <a:ext uri="{0D108BD9-81ED-4DB2-BD59-A6C34878D82A}">
                    <a16:rowId xmlns:a16="http://schemas.microsoft.com/office/drawing/2014/main" val="39046917"/>
                  </a:ext>
                </a:extLst>
              </a:tr>
              <a:tr h="204405">
                <a:tc>
                  <a:txBody>
                    <a:bodyPr/>
                    <a:lstStyle/>
                    <a:p>
                      <a:pPr algn="l" fontAlgn="b"/>
                      <a:r>
                        <a:rPr lang="en-US" sz="1200" u="none" strike="noStrike" dirty="0">
                          <a:effectLst/>
                        </a:rPr>
                        <a:t>Developer 6</a:t>
                      </a:r>
                      <a:endParaRPr lang="en-US" sz="1200" b="0" i="0" u="none" strike="noStrike" dirty="0">
                        <a:solidFill>
                          <a:srgbClr val="000000"/>
                        </a:solidFill>
                        <a:effectLst/>
                        <a:latin typeface="Calibri" panose="020F0502020204030204" pitchFamily="34" charset="0"/>
                      </a:endParaRPr>
                    </a:p>
                  </a:txBody>
                  <a:tcPr marL="6775" marR="6775" marT="6775" marB="0" anchor="b">
                    <a:solidFill>
                      <a:schemeClr val="tx1"/>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a:solidFill>
                            <a:schemeClr val="dk1"/>
                          </a:solidFill>
                          <a:effectLst/>
                          <a:latin typeface="+mn-lt"/>
                          <a:ea typeface="+mn-ea"/>
                          <a:cs typeface="+mn-cs"/>
                        </a:rPr>
                        <a:t>$83,600 </a:t>
                      </a:r>
                    </a:p>
                  </a:txBody>
                  <a:tcPr marL="0" marR="0" marT="0" marB="0" anchor="ctr">
                    <a:solidFill>
                      <a:schemeClr val="tx1"/>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3-5</a:t>
                      </a:r>
                    </a:p>
                  </a:txBody>
                  <a:tcPr marL="0" marR="0" marT="0" marB="0" anchor="ctr">
                    <a:solidFill>
                      <a:schemeClr val="tx1"/>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$38.00 </a:t>
                      </a:r>
                    </a:p>
                  </a:txBody>
                  <a:tcPr marL="9525" marR="9525" marT="9525" marB="0" anchor="b">
                    <a:solidFill>
                      <a:schemeClr val="tx1"/>
                    </a:solidFill>
                  </a:tcPr>
                </a:tc>
                <a:extLst>
                  <a:ext uri="{0D108BD9-81ED-4DB2-BD59-A6C34878D82A}">
                    <a16:rowId xmlns:a16="http://schemas.microsoft.com/office/drawing/2014/main" val="2306536692"/>
                  </a:ext>
                </a:extLst>
              </a:tr>
              <a:tr h="204405">
                <a:tc>
                  <a:txBody>
                    <a:bodyPr/>
                    <a:lstStyle/>
                    <a:p>
                      <a:pPr algn="l" fontAlgn="b"/>
                      <a:r>
                        <a:rPr lang="en-US" sz="1200" u="none" strike="noStrike" dirty="0">
                          <a:effectLst/>
                        </a:rPr>
                        <a:t>Developer 7</a:t>
                      </a:r>
                      <a:endParaRPr lang="en-US" sz="1200" b="0" i="0" u="none" strike="noStrike" dirty="0">
                        <a:solidFill>
                          <a:srgbClr val="000000"/>
                        </a:solidFill>
                        <a:effectLst/>
                        <a:latin typeface="Calibri" panose="020F0502020204030204" pitchFamily="34" charset="0"/>
                      </a:endParaRPr>
                    </a:p>
                  </a:txBody>
                  <a:tcPr marL="6775" marR="6775" marT="6775" marB="0" anchor="b">
                    <a:solidFill>
                      <a:schemeClr val="tx1"/>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a:solidFill>
                            <a:schemeClr val="dk1"/>
                          </a:solidFill>
                          <a:effectLst/>
                          <a:latin typeface="+mn-lt"/>
                          <a:ea typeface="+mn-ea"/>
                          <a:cs typeface="+mn-cs"/>
                        </a:rPr>
                        <a:t>$83,600 </a:t>
                      </a:r>
                    </a:p>
                  </a:txBody>
                  <a:tcPr marL="0" marR="0" marT="0" marB="0" anchor="ctr">
                    <a:solidFill>
                      <a:schemeClr val="tx1"/>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3-5</a:t>
                      </a:r>
                    </a:p>
                  </a:txBody>
                  <a:tcPr marL="0" marR="0" marT="0" marB="0" anchor="ctr">
                    <a:solidFill>
                      <a:schemeClr val="tx1"/>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$38.00 </a:t>
                      </a:r>
                    </a:p>
                  </a:txBody>
                  <a:tcPr marL="9525" marR="9525" marT="9525" marB="0" anchor="b">
                    <a:solidFill>
                      <a:schemeClr val="tx1"/>
                    </a:solidFill>
                  </a:tcPr>
                </a:tc>
                <a:extLst>
                  <a:ext uri="{0D108BD9-81ED-4DB2-BD59-A6C34878D82A}">
                    <a16:rowId xmlns:a16="http://schemas.microsoft.com/office/drawing/2014/main" val="3719956854"/>
                  </a:ext>
                </a:extLst>
              </a:tr>
              <a:tr h="204405">
                <a:tc>
                  <a:txBody>
                    <a:bodyPr/>
                    <a:lstStyle/>
                    <a:p>
                      <a:pPr algn="l" fontAlgn="b"/>
                      <a:r>
                        <a:rPr lang="en-US" sz="1200" u="none" strike="noStrike" dirty="0">
                          <a:effectLst/>
                        </a:rPr>
                        <a:t>Developer 8</a:t>
                      </a:r>
                      <a:endParaRPr lang="en-US" sz="1200" b="0" i="0" u="none" strike="noStrike" dirty="0">
                        <a:solidFill>
                          <a:srgbClr val="000000"/>
                        </a:solidFill>
                        <a:effectLst/>
                        <a:latin typeface="Calibri" panose="020F0502020204030204" pitchFamily="34" charset="0"/>
                      </a:endParaRPr>
                    </a:p>
                  </a:txBody>
                  <a:tcPr marL="6775" marR="6775" marT="6775" marB="0" anchor="b">
                    <a:solidFill>
                      <a:schemeClr val="tx1"/>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a:solidFill>
                            <a:schemeClr val="dk1"/>
                          </a:solidFill>
                          <a:effectLst/>
                          <a:latin typeface="+mn-lt"/>
                          <a:ea typeface="+mn-ea"/>
                          <a:cs typeface="+mn-cs"/>
                        </a:rPr>
                        <a:t>$83,600 </a:t>
                      </a:r>
                    </a:p>
                  </a:txBody>
                  <a:tcPr marL="0" marR="0" marT="0" marB="0" anchor="ctr">
                    <a:solidFill>
                      <a:schemeClr val="tx1"/>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3-5</a:t>
                      </a:r>
                    </a:p>
                  </a:txBody>
                  <a:tcPr marL="0" marR="0" marT="0" marB="0" anchor="ctr">
                    <a:solidFill>
                      <a:schemeClr val="tx1"/>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$38.00 </a:t>
                      </a:r>
                    </a:p>
                  </a:txBody>
                  <a:tcPr marL="9525" marR="9525" marT="9525" marB="0" anchor="b">
                    <a:solidFill>
                      <a:schemeClr val="tx1"/>
                    </a:solidFill>
                  </a:tcPr>
                </a:tc>
                <a:extLst>
                  <a:ext uri="{0D108BD9-81ED-4DB2-BD59-A6C34878D82A}">
                    <a16:rowId xmlns:a16="http://schemas.microsoft.com/office/drawing/2014/main" val="1168294098"/>
                  </a:ext>
                </a:extLst>
              </a:tr>
              <a:tr h="204405">
                <a:tc>
                  <a:txBody>
                    <a:bodyPr/>
                    <a:lstStyle/>
                    <a:p>
                      <a:pPr algn="l" fontAlgn="b"/>
                      <a:r>
                        <a:rPr lang="en-US" sz="1200" u="none" strike="noStrike" dirty="0">
                          <a:effectLst/>
                        </a:rPr>
                        <a:t>Developer 9</a:t>
                      </a:r>
                      <a:endParaRPr lang="en-US" sz="1200" b="0" i="0" u="none" strike="noStrike" dirty="0">
                        <a:solidFill>
                          <a:srgbClr val="000000"/>
                        </a:solidFill>
                        <a:effectLst/>
                        <a:latin typeface="Calibri" panose="020F0502020204030204" pitchFamily="34" charset="0"/>
                      </a:endParaRPr>
                    </a:p>
                  </a:txBody>
                  <a:tcPr marL="6775" marR="6775" marT="6775" marB="0" anchor="b">
                    <a:solidFill>
                      <a:schemeClr val="tx1"/>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a:solidFill>
                            <a:schemeClr val="dk1"/>
                          </a:solidFill>
                          <a:effectLst/>
                          <a:latin typeface="+mn-lt"/>
                          <a:ea typeface="+mn-ea"/>
                          <a:cs typeface="+mn-cs"/>
                        </a:rPr>
                        <a:t>$83,600 </a:t>
                      </a:r>
                    </a:p>
                  </a:txBody>
                  <a:tcPr marL="0" marR="0" marT="0" marB="0" anchor="ctr">
                    <a:solidFill>
                      <a:schemeClr val="tx1"/>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3-5</a:t>
                      </a:r>
                    </a:p>
                  </a:txBody>
                  <a:tcPr marL="0" marR="0" marT="0" marB="0" anchor="ctr">
                    <a:solidFill>
                      <a:schemeClr val="tx1"/>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$38.00 </a:t>
                      </a:r>
                    </a:p>
                  </a:txBody>
                  <a:tcPr marL="9525" marR="9525" marT="9525" marB="0" anchor="b">
                    <a:solidFill>
                      <a:schemeClr val="tx1"/>
                    </a:solidFill>
                  </a:tcPr>
                </a:tc>
                <a:extLst>
                  <a:ext uri="{0D108BD9-81ED-4DB2-BD59-A6C34878D82A}">
                    <a16:rowId xmlns:a16="http://schemas.microsoft.com/office/drawing/2014/main" val="3468635670"/>
                  </a:ext>
                </a:extLst>
              </a:tr>
              <a:tr h="204405">
                <a:tc>
                  <a:txBody>
                    <a:bodyPr/>
                    <a:lstStyle/>
                    <a:p>
                      <a:pPr algn="l" fontAlgn="b"/>
                      <a:r>
                        <a:rPr lang="en-US" sz="1200" u="none" strike="noStrike" dirty="0">
                          <a:effectLst/>
                        </a:rPr>
                        <a:t>Developer 10</a:t>
                      </a:r>
                      <a:endParaRPr lang="en-US" sz="1200" b="0" i="0" u="none" strike="noStrike" dirty="0">
                        <a:solidFill>
                          <a:srgbClr val="000000"/>
                        </a:solidFill>
                        <a:effectLst/>
                        <a:latin typeface="Calibri" panose="020F0502020204030204" pitchFamily="34" charset="0"/>
                      </a:endParaRPr>
                    </a:p>
                  </a:txBody>
                  <a:tcPr marL="6775" marR="6775" marT="6775" marB="0" anchor="b">
                    <a:solidFill>
                      <a:schemeClr val="tx1"/>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a:solidFill>
                            <a:schemeClr val="dk1"/>
                          </a:solidFill>
                          <a:effectLst/>
                          <a:latin typeface="+mn-lt"/>
                          <a:ea typeface="+mn-ea"/>
                          <a:cs typeface="+mn-cs"/>
                        </a:rPr>
                        <a:t>$83,600 </a:t>
                      </a:r>
                    </a:p>
                  </a:txBody>
                  <a:tcPr marL="0" marR="0" marT="0" marB="0" anchor="ctr">
                    <a:solidFill>
                      <a:schemeClr val="tx1"/>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3-5</a:t>
                      </a:r>
                    </a:p>
                  </a:txBody>
                  <a:tcPr marL="0" marR="0" marT="0" marB="0" anchor="ctr">
                    <a:solidFill>
                      <a:schemeClr val="tx1"/>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dk1"/>
                          </a:solidFill>
                          <a:effectLst/>
                          <a:latin typeface="+mn-lt"/>
                          <a:ea typeface="+mn-ea"/>
                          <a:cs typeface="+mn-cs"/>
                        </a:rPr>
                        <a:t>$38.00 </a:t>
                      </a:r>
                    </a:p>
                  </a:txBody>
                  <a:tcPr marL="9525" marR="9525" marT="9525" marB="0" anchor="b">
                    <a:solidFill>
                      <a:schemeClr val="tx1"/>
                    </a:solidFill>
                  </a:tcPr>
                </a:tc>
                <a:extLst>
                  <a:ext uri="{0D108BD9-81ED-4DB2-BD59-A6C34878D82A}">
                    <a16:rowId xmlns:a16="http://schemas.microsoft.com/office/drawing/2014/main" val="4107751485"/>
                  </a:ext>
                </a:extLst>
              </a:tr>
            </a:tbl>
          </a:graphicData>
        </a:graphic>
      </p:graphicFrame>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p:txBody>
          <a:bodyPr/>
          <a:lstStyle/>
          <a:p>
            <a:fld id="{B2DC25EE-239B-4C5F-AAD1-255A7D5F1EE2}" type="slidenum">
              <a:rPr lang="en-US" smtClean="0"/>
              <a:t>22</a:t>
            </a:fld>
            <a:endParaRPr lang="en-US"/>
          </a:p>
        </p:txBody>
      </p:sp>
    </p:spTree>
    <p:extLst>
      <p:ext uri="{BB962C8B-B14F-4D97-AF65-F5344CB8AC3E}">
        <p14:creationId xmlns:p14="http://schemas.microsoft.com/office/powerpoint/2010/main" val="405109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BD43-EF34-421E-B4CB-D8C2DBB191AF}"/>
              </a:ext>
            </a:extLst>
          </p:cNvPr>
          <p:cNvSpPr>
            <a:spLocks noGrp="1"/>
          </p:cNvSpPr>
          <p:nvPr>
            <p:ph type="title"/>
          </p:nvPr>
        </p:nvSpPr>
        <p:spPr/>
        <p:txBody>
          <a:bodyPr/>
          <a:lstStyle/>
          <a:p>
            <a:r>
              <a:rPr lang="en-US" sz="4000" dirty="0"/>
              <a:t>Resource Management</a:t>
            </a:r>
            <a:br>
              <a:rPr lang="en-US" dirty="0"/>
            </a:br>
            <a:r>
              <a:rPr lang="en-US" sz="3200" dirty="0"/>
              <a:t>Material Resources</a:t>
            </a:r>
            <a:endParaRPr lang="en-US" dirty="0"/>
          </a:p>
        </p:txBody>
      </p:sp>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p:txBody>
          <a:bodyPr/>
          <a:lstStyle/>
          <a:p>
            <a:fld id="{B2DC25EE-239B-4C5F-AAD1-255A7D5F1EE2}" type="slidenum">
              <a:rPr lang="en-US" smtClean="0"/>
              <a:t>23</a:t>
            </a:fld>
            <a:endParaRPr lang="en-US"/>
          </a:p>
        </p:txBody>
      </p:sp>
      <p:graphicFrame>
        <p:nvGraphicFramePr>
          <p:cNvPr id="7" name="Table 7">
            <a:extLst>
              <a:ext uri="{FF2B5EF4-FFF2-40B4-BE49-F238E27FC236}">
                <a16:creationId xmlns:a16="http://schemas.microsoft.com/office/drawing/2014/main" id="{7C14496F-28DC-48C4-8B1C-68F8BBE29C51}"/>
              </a:ext>
            </a:extLst>
          </p:cNvPr>
          <p:cNvGraphicFramePr>
            <a:graphicFrameLocks noGrp="1"/>
          </p:cNvGraphicFramePr>
          <p:nvPr>
            <p:ph sz="half" idx="1"/>
            <p:extLst>
              <p:ext uri="{D42A27DB-BD31-4B8C-83A1-F6EECF244321}">
                <p14:modId xmlns:p14="http://schemas.microsoft.com/office/powerpoint/2010/main" val="500907388"/>
              </p:ext>
            </p:extLst>
          </p:nvPr>
        </p:nvGraphicFramePr>
        <p:xfrm>
          <a:off x="848411" y="1985818"/>
          <a:ext cx="9313684" cy="4622372"/>
        </p:xfrm>
        <a:graphic>
          <a:graphicData uri="http://schemas.openxmlformats.org/drawingml/2006/table">
            <a:tbl>
              <a:tblPr firstRow="1" bandRow="1">
                <a:tableStyleId>{69012ECD-51FC-41F1-AA8D-1B2483CD663E}</a:tableStyleId>
              </a:tblPr>
              <a:tblGrid>
                <a:gridCol w="2328421">
                  <a:extLst>
                    <a:ext uri="{9D8B030D-6E8A-4147-A177-3AD203B41FA5}">
                      <a16:colId xmlns:a16="http://schemas.microsoft.com/office/drawing/2014/main" val="3615652682"/>
                    </a:ext>
                  </a:extLst>
                </a:gridCol>
                <a:gridCol w="2328421">
                  <a:extLst>
                    <a:ext uri="{9D8B030D-6E8A-4147-A177-3AD203B41FA5}">
                      <a16:colId xmlns:a16="http://schemas.microsoft.com/office/drawing/2014/main" val="1902054513"/>
                    </a:ext>
                  </a:extLst>
                </a:gridCol>
                <a:gridCol w="2328421">
                  <a:extLst>
                    <a:ext uri="{9D8B030D-6E8A-4147-A177-3AD203B41FA5}">
                      <a16:colId xmlns:a16="http://schemas.microsoft.com/office/drawing/2014/main" val="3548782501"/>
                    </a:ext>
                  </a:extLst>
                </a:gridCol>
                <a:gridCol w="2328421">
                  <a:extLst>
                    <a:ext uri="{9D8B030D-6E8A-4147-A177-3AD203B41FA5}">
                      <a16:colId xmlns:a16="http://schemas.microsoft.com/office/drawing/2014/main" val="4063357037"/>
                    </a:ext>
                  </a:extLst>
                </a:gridCol>
              </a:tblGrid>
              <a:tr h="288796">
                <a:tc>
                  <a:txBody>
                    <a:bodyPr/>
                    <a:lstStyle/>
                    <a:p>
                      <a:pPr marL="8890" marR="0" algn="ctr">
                        <a:lnSpc>
                          <a:spcPts val="1095"/>
                        </a:lnSpc>
                        <a:spcBef>
                          <a:spcPts val="0"/>
                        </a:spcBef>
                        <a:spcAft>
                          <a:spcPts val="0"/>
                        </a:spcAft>
                      </a:pPr>
                      <a:r>
                        <a:rPr lang="en-US" sz="1600" dirty="0">
                          <a:solidFill>
                            <a:schemeClr val="tx1"/>
                          </a:solidFill>
                          <a:effectLst/>
                          <a:latin typeface="Arial Nova" panose="020B0504020202020204" pitchFamily="34" charset="0"/>
                        </a:rPr>
                        <a:t>Material</a:t>
                      </a:r>
                      <a:r>
                        <a:rPr lang="en-US" sz="1600" spc="-95" dirty="0">
                          <a:solidFill>
                            <a:schemeClr val="tx1"/>
                          </a:solidFill>
                          <a:effectLst/>
                          <a:latin typeface="Arial Nova" panose="020B0504020202020204" pitchFamily="34" charset="0"/>
                        </a:rPr>
                        <a:t> </a:t>
                      </a:r>
                      <a:r>
                        <a:rPr lang="en-US" sz="1600" dirty="0">
                          <a:solidFill>
                            <a:schemeClr val="tx1"/>
                          </a:solidFill>
                          <a:effectLst/>
                          <a:latin typeface="Arial Nova" panose="020B0504020202020204" pitchFamily="34" charset="0"/>
                        </a:rPr>
                        <a:t>Resources </a:t>
                      </a:r>
                      <a:endParaRPr lang="en-US" sz="1600" dirty="0">
                        <a:solidFill>
                          <a:schemeClr val="tx1"/>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600" dirty="0">
                          <a:solidFill>
                            <a:schemeClr val="tx1"/>
                          </a:solidFill>
                          <a:effectLst/>
                          <a:latin typeface="Arial Nova" panose="020B0504020202020204" pitchFamily="34" charset="0"/>
                        </a:rPr>
                        <a:t>Price</a:t>
                      </a:r>
                      <a:endParaRPr lang="en-US" sz="1600" dirty="0">
                        <a:solidFill>
                          <a:schemeClr val="tx1"/>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8890" marR="0" algn="ctr">
                        <a:lnSpc>
                          <a:spcPts val="1095"/>
                        </a:lnSpc>
                        <a:spcBef>
                          <a:spcPts val="0"/>
                        </a:spcBef>
                        <a:spcAft>
                          <a:spcPts val="0"/>
                        </a:spcAft>
                      </a:pPr>
                      <a:r>
                        <a:rPr lang="en-US" sz="1600" dirty="0">
                          <a:solidFill>
                            <a:schemeClr val="tx1"/>
                          </a:solidFill>
                          <a:effectLst/>
                          <a:latin typeface="Arial Nova" panose="020B0504020202020204" pitchFamily="34" charset="0"/>
                        </a:rPr>
                        <a:t>Material</a:t>
                      </a:r>
                      <a:r>
                        <a:rPr lang="en-US" sz="1600" spc="-95" dirty="0">
                          <a:solidFill>
                            <a:schemeClr val="tx1"/>
                          </a:solidFill>
                          <a:effectLst/>
                          <a:latin typeface="Arial Nova" panose="020B0504020202020204" pitchFamily="34" charset="0"/>
                        </a:rPr>
                        <a:t> </a:t>
                      </a:r>
                      <a:r>
                        <a:rPr lang="en-US" sz="1600" dirty="0">
                          <a:solidFill>
                            <a:schemeClr val="tx1"/>
                          </a:solidFill>
                          <a:effectLst/>
                          <a:latin typeface="Arial Nova" panose="020B0504020202020204" pitchFamily="34" charset="0"/>
                        </a:rPr>
                        <a:t>Resources</a:t>
                      </a:r>
                      <a:endParaRPr lang="en-US" sz="1600" dirty="0">
                        <a:solidFill>
                          <a:schemeClr val="tx1"/>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600" dirty="0">
                          <a:solidFill>
                            <a:schemeClr val="tx1"/>
                          </a:solidFill>
                          <a:effectLst/>
                          <a:latin typeface="Arial Nova" panose="020B0504020202020204" pitchFamily="34" charset="0"/>
                        </a:rPr>
                        <a:t>Price</a:t>
                      </a:r>
                      <a:endParaRPr lang="en-US" sz="1600" dirty="0">
                        <a:solidFill>
                          <a:schemeClr val="tx1"/>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402784745"/>
                  </a:ext>
                </a:extLst>
              </a:tr>
              <a:tr h="207347">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bg1"/>
                          </a:solidFill>
                          <a:effectLst/>
                          <a:latin typeface="+mn-lt"/>
                          <a:ea typeface="+mn-ea"/>
                          <a:cs typeface="+mn-cs"/>
                        </a:rPr>
                        <a:t>Laptop 1 </a:t>
                      </a:r>
                    </a:p>
                  </a:txBody>
                  <a:tcPr marL="0" marR="0" marT="0" marB="0" anchor="ctr">
                    <a:solidFill>
                      <a:srgbClr val="FFC000"/>
                    </a:solidFill>
                  </a:tcPr>
                </a:tc>
                <a:tc>
                  <a:txBody>
                    <a:bodyPr/>
                    <a:lstStyle/>
                    <a:p>
                      <a:pPr marL="0" algn="ctr" defTabSz="914400" rtl="0" eaLnBrk="1" fontAlgn="b" latinLnBrk="0" hangingPunct="1"/>
                      <a:r>
                        <a:rPr lang="en-US" sz="1200" u="none" strike="noStrike" kern="1200" dirty="0">
                          <a:solidFill>
                            <a:schemeClr val="bg1"/>
                          </a:solidFill>
                          <a:effectLst/>
                          <a:latin typeface="+mn-lt"/>
                          <a:ea typeface="+mn-ea"/>
                          <a:cs typeface="+mn-cs"/>
                        </a:rPr>
                        <a:t>$1,961.99 </a:t>
                      </a:r>
                    </a:p>
                  </a:txBody>
                  <a:tcPr marL="9525" marR="9525" marT="9525" marB="0" anchor="ctr">
                    <a:solidFill>
                      <a:srgbClr val="FFC000"/>
                    </a:solidFill>
                  </a:tcPr>
                </a:tc>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solidFill>
                            <a:schemeClr val="tx1"/>
                          </a:solidFill>
                          <a:effectLst/>
                          <a:latin typeface="+mn-lt"/>
                          <a:ea typeface="+mn-ea"/>
                          <a:cs typeface="+mn-cs"/>
                        </a:rPr>
                        <a:t>Cellphone 9</a:t>
                      </a:r>
                    </a:p>
                  </a:txBody>
                  <a:tcPr marL="0" marR="0" marT="0" marB="0" anchor="ctr">
                    <a:solidFill>
                      <a:schemeClr val="tx1">
                        <a:lumMod val="50000"/>
                      </a:schemeClr>
                    </a:solidFill>
                  </a:tcPr>
                </a:tc>
                <a:tc>
                  <a:txBody>
                    <a:bodyPr/>
                    <a:lstStyle/>
                    <a:p>
                      <a:pPr marL="0" algn="ctr" defTabSz="914400" rtl="0" eaLnBrk="1" fontAlgn="b" latinLnBrk="0" hangingPunct="1"/>
                      <a:r>
                        <a:rPr lang="en-US" sz="1200" u="none" strike="noStrike" kern="1200" dirty="0">
                          <a:solidFill>
                            <a:schemeClr val="tx1"/>
                          </a:solidFill>
                          <a:effectLst/>
                          <a:latin typeface="+mn-lt"/>
                          <a:ea typeface="+mn-ea"/>
                          <a:cs typeface="+mn-cs"/>
                        </a:rPr>
                        <a:t>$763.00 </a:t>
                      </a:r>
                    </a:p>
                  </a:txBody>
                  <a:tcPr marL="9525" marR="9525" marT="9525" marB="0" anchor="ctr">
                    <a:solidFill>
                      <a:schemeClr val="tx1">
                        <a:lumMod val="50000"/>
                      </a:schemeClr>
                    </a:solidFill>
                  </a:tcPr>
                </a:tc>
                <a:extLst>
                  <a:ext uri="{0D108BD9-81ED-4DB2-BD59-A6C34878D82A}">
                    <a16:rowId xmlns:a16="http://schemas.microsoft.com/office/drawing/2014/main" val="1069863886"/>
                  </a:ext>
                </a:extLst>
              </a:tr>
              <a:tr h="216652">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solidFill>
                            <a:schemeClr val="bg1"/>
                          </a:solidFill>
                          <a:effectLst/>
                          <a:latin typeface="+mn-lt"/>
                          <a:ea typeface="+mn-ea"/>
                          <a:cs typeface="+mn-cs"/>
                        </a:rPr>
                        <a:t>Laptop 2</a:t>
                      </a:r>
                    </a:p>
                  </a:txBody>
                  <a:tcPr marL="0" marR="0" marT="0" marB="0" anchor="ctr">
                    <a:solidFill>
                      <a:srgbClr val="FFC000"/>
                    </a:solidFill>
                  </a:tcPr>
                </a:tc>
                <a:tc>
                  <a:txBody>
                    <a:bodyPr/>
                    <a:lstStyle/>
                    <a:p>
                      <a:pPr marL="0" algn="ctr" defTabSz="914400" rtl="0" eaLnBrk="1" fontAlgn="b" latinLnBrk="0" hangingPunct="1"/>
                      <a:r>
                        <a:rPr lang="en-US" sz="1200" u="none" strike="noStrike" kern="1200" dirty="0">
                          <a:solidFill>
                            <a:schemeClr val="bg1"/>
                          </a:solidFill>
                          <a:effectLst/>
                          <a:latin typeface="+mn-lt"/>
                          <a:ea typeface="+mn-ea"/>
                          <a:cs typeface="+mn-cs"/>
                        </a:rPr>
                        <a:t>$1,885.69 </a:t>
                      </a:r>
                    </a:p>
                  </a:txBody>
                  <a:tcPr marL="9525" marR="9525" marT="9525" marB="0" anchor="ctr">
                    <a:solidFill>
                      <a:srgbClr val="FFC000"/>
                    </a:solidFill>
                  </a:tcPr>
                </a:tc>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solidFill>
                            <a:schemeClr val="tx1"/>
                          </a:solidFill>
                          <a:effectLst/>
                          <a:latin typeface="+mn-lt"/>
                          <a:ea typeface="+mn-ea"/>
                          <a:cs typeface="+mn-cs"/>
                        </a:rPr>
                        <a:t>Cellphone 10</a:t>
                      </a:r>
                    </a:p>
                  </a:txBody>
                  <a:tcPr marL="0" marR="0" marT="0" marB="0" anchor="ctr">
                    <a:solidFill>
                      <a:schemeClr val="tx1">
                        <a:lumMod val="50000"/>
                      </a:schemeClr>
                    </a:solidFill>
                  </a:tcPr>
                </a:tc>
                <a:tc>
                  <a:txBody>
                    <a:bodyPr/>
                    <a:lstStyle/>
                    <a:p>
                      <a:pPr marL="0" algn="ctr" defTabSz="914400" rtl="0" eaLnBrk="1" fontAlgn="b" latinLnBrk="0" hangingPunct="1"/>
                      <a:r>
                        <a:rPr lang="en-US" sz="1200" u="none" strike="noStrike" kern="1200">
                          <a:solidFill>
                            <a:schemeClr val="tx1"/>
                          </a:solidFill>
                          <a:effectLst/>
                          <a:latin typeface="+mn-lt"/>
                          <a:ea typeface="+mn-ea"/>
                          <a:cs typeface="+mn-cs"/>
                        </a:rPr>
                        <a:t>$763.00 </a:t>
                      </a:r>
                    </a:p>
                  </a:txBody>
                  <a:tcPr marL="9525" marR="9525" marT="9525" marB="0" anchor="ctr">
                    <a:solidFill>
                      <a:schemeClr val="tx1">
                        <a:lumMod val="50000"/>
                      </a:schemeClr>
                    </a:solidFill>
                  </a:tcPr>
                </a:tc>
                <a:extLst>
                  <a:ext uri="{0D108BD9-81ED-4DB2-BD59-A6C34878D82A}">
                    <a16:rowId xmlns:a16="http://schemas.microsoft.com/office/drawing/2014/main" val="120889726"/>
                  </a:ext>
                </a:extLst>
              </a:tr>
              <a:tr h="216652">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solidFill>
                            <a:schemeClr val="bg1"/>
                          </a:solidFill>
                          <a:effectLst/>
                          <a:latin typeface="+mn-lt"/>
                          <a:ea typeface="+mn-ea"/>
                          <a:cs typeface="+mn-cs"/>
                        </a:rPr>
                        <a:t>Laptop 3</a:t>
                      </a:r>
                    </a:p>
                  </a:txBody>
                  <a:tcPr marL="0" marR="0" marT="0" marB="0" anchor="ctr">
                    <a:solidFill>
                      <a:srgbClr val="FFC000"/>
                    </a:solidFill>
                  </a:tcPr>
                </a:tc>
                <a:tc>
                  <a:txBody>
                    <a:bodyPr/>
                    <a:lstStyle/>
                    <a:p>
                      <a:pPr marL="0" algn="ctr" defTabSz="914400" rtl="0" eaLnBrk="1" fontAlgn="b" latinLnBrk="0" hangingPunct="1"/>
                      <a:r>
                        <a:rPr lang="en-US" sz="1200" u="none" strike="noStrike" kern="1200" dirty="0">
                          <a:solidFill>
                            <a:schemeClr val="bg1"/>
                          </a:solidFill>
                          <a:effectLst/>
                          <a:latin typeface="+mn-lt"/>
                          <a:ea typeface="+mn-ea"/>
                          <a:cs typeface="+mn-cs"/>
                        </a:rPr>
                        <a:t>$1,885.69 </a:t>
                      </a:r>
                    </a:p>
                  </a:txBody>
                  <a:tcPr marL="9525" marR="9525" marT="9525" marB="0" anchor="ctr">
                    <a:solidFill>
                      <a:srgbClr val="FFC000"/>
                    </a:solidFill>
                  </a:tcPr>
                </a:tc>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solidFill>
                            <a:schemeClr val="tx1"/>
                          </a:solidFill>
                          <a:effectLst/>
                          <a:latin typeface="+mn-lt"/>
                          <a:ea typeface="+mn-ea"/>
                          <a:cs typeface="+mn-cs"/>
                        </a:rPr>
                        <a:t>Cellphone 11</a:t>
                      </a:r>
                    </a:p>
                  </a:txBody>
                  <a:tcPr marL="0" marR="0" marT="0" marB="0" anchor="ctr">
                    <a:solidFill>
                      <a:schemeClr val="tx1">
                        <a:lumMod val="50000"/>
                      </a:schemeClr>
                    </a:solidFill>
                  </a:tcPr>
                </a:tc>
                <a:tc>
                  <a:txBody>
                    <a:bodyPr/>
                    <a:lstStyle/>
                    <a:p>
                      <a:pPr marL="0" algn="ctr" defTabSz="914400" rtl="0" eaLnBrk="1" fontAlgn="b" latinLnBrk="0" hangingPunct="1"/>
                      <a:r>
                        <a:rPr lang="en-US" sz="1200" u="none" strike="noStrike" kern="1200">
                          <a:solidFill>
                            <a:schemeClr val="tx1"/>
                          </a:solidFill>
                          <a:effectLst/>
                          <a:latin typeface="+mn-lt"/>
                          <a:ea typeface="+mn-ea"/>
                          <a:cs typeface="+mn-cs"/>
                        </a:rPr>
                        <a:t>$654.00 </a:t>
                      </a:r>
                    </a:p>
                  </a:txBody>
                  <a:tcPr marL="9525" marR="9525" marT="9525" marB="0" anchor="ctr">
                    <a:solidFill>
                      <a:schemeClr val="tx1">
                        <a:lumMod val="50000"/>
                      </a:schemeClr>
                    </a:solidFill>
                  </a:tcPr>
                </a:tc>
                <a:extLst>
                  <a:ext uri="{0D108BD9-81ED-4DB2-BD59-A6C34878D82A}">
                    <a16:rowId xmlns:a16="http://schemas.microsoft.com/office/drawing/2014/main" val="1305447842"/>
                  </a:ext>
                </a:extLst>
              </a:tr>
              <a:tr h="216652">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bg1"/>
                          </a:solidFill>
                          <a:effectLst/>
                          <a:latin typeface="+mn-lt"/>
                          <a:ea typeface="+mn-ea"/>
                          <a:cs typeface="+mn-cs"/>
                        </a:rPr>
                        <a:t>Laptop 4 </a:t>
                      </a:r>
                    </a:p>
                  </a:txBody>
                  <a:tcPr marL="0" marR="0" marT="0" marB="0" anchor="ctr">
                    <a:solidFill>
                      <a:srgbClr val="FFC000"/>
                    </a:solidFill>
                  </a:tcPr>
                </a:tc>
                <a:tc>
                  <a:txBody>
                    <a:bodyPr/>
                    <a:lstStyle/>
                    <a:p>
                      <a:pPr marL="0" algn="ctr" defTabSz="914400" rtl="0" eaLnBrk="1" fontAlgn="b" latinLnBrk="0" hangingPunct="1"/>
                      <a:r>
                        <a:rPr lang="en-US" sz="1200" u="none" strike="noStrike" kern="1200" dirty="0">
                          <a:solidFill>
                            <a:schemeClr val="bg1"/>
                          </a:solidFill>
                          <a:effectLst/>
                          <a:latin typeface="+mn-lt"/>
                          <a:ea typeface="+mn-ea"/>
                          <a:cs typeface="+mn-cs"/>
                        </a:rPr>
                        <a:t>$1,743.99 </a:t>
                      </a:r>
                    </a:p>
                  </a:txBody>
                  <a:tcPr marL="9525" marR="9525" marT="9525" marB="0" anchor="ctr">
                    <a:solidFill>
                      <a:srgbClr val="FFC000"/>
                    </a:solidFill>
                  </a:tcPr>
                </a:tc>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solidFill>
                            <a:schemeClr val="tx1"/>
                          </a:solidFill>
                          <a:effectLst/>
                          <a:latin typeface="+mn-lt"/>
                          <a:ea typeface="+mn-ea"/>
                          <a:cs typeface="+mn-cs"/>
                        </a:rPr>
                        <a:t>Cellphone 12</a:t>
                      </a:r>
                    </a:p>
                  </a:txBody>
                  <a:tcPr marL="0" marR="0" marT="0" marB="0" anchor="ctr">
                    <a:solidFill>
                      <a:schemeClr val="tx1">
                        <a:lumMod val="50000"/>
                      </a:schemeClr>
                    </a:solidFill>
                  </a:tcPr>
                </a:tc>
                <a:tc>
                  <a:txBody>
                    <a:bodyPr/>
                    <a:lstStyle/>
                    <a:p>
                      <a:pPr marL="0" algn="ctr" defTabSz="914400" rtl="0" eaLnBrk="1" fontAlgn="b" latinLnBrk="0" hangingPunct="1"/>
                      <a:r>
                        <a:rPr lang="en-US" sz="1200" u="none" strike="noStrike" kern="1200" dirty="0">
                          <a:solidFill>
                            <a:schemeClr val="tx1"/>
                          </a:solidFill>
                          <a:effectLst/>
                          <a:latin typeface="+mn-lt"/>
                          <a:ea typeface="+mn-ea"/>
                          <a:cs typeface="+mn-cs"/>
                        </a:rPr>
                        <a:t>$654.00 </a:t>
                      </a:r>
                    </a:p>
                  </a:txBody>
                  <a:tcPr marL="9525" marR="9525" marT="9525" marB="0" anchor="ctr">
                    <a:solidFill>
                      <a:schemeClr val="tx1">
                        <a:lumMod val="50000"/>
                      </a:schemeClr>
                    </a:solidFill>
                  </a:tcPr>
                </a:tc>
                <a:extLst>
                  <a:ext uri="{0D108BD9-81ED-4DB2-BD59-A6C34878D82A}">
                    <a16:rowId xmlns:a16="http://schemas.microsoft.com/office/drawing/2014/main" val="2965844087"/>
                  </a:ext>
                </a:extLst>
              </a:tr>
              <a:tr h="216652">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bg1"/>
                          </a:solidFill>
                          <a:effectLst/>
                          <a:latin typeface="+mn-lt"/>
                          <a:ea typeface="+mn-ea"/>
                          <a:cs typeface="+mn-cs"/>
                        </a:rPr>
                        <a:t>Laptop 5 </a:t>
                      </a:r>
                    </a:p>
                  </a:txBody>
                  <a:tcPr marL="0" marR="0" marT="0" marB="0" anchor="ctr">
                    <a:solidFill>
                      <a:srgbClr val="FFC000"/>
                    </a:solidFill>
                  </a:tcPr>
                </a:tc>
                <a:tc>
                  <a:txBody>
                    <a:bodyPr/>
                    <a:lstStyle/>
                    <a:p>
                      <a:pPr marL="0" algn="ctr" defTabSz="914400" rtl="0" eaLnBrk="1" fontAlgn="b" latinLnBrk="0" hangingPunct="1"/>
                      <a:r>
                        <a:rPr lang="en-US" sz="1200" u="none" strike="noStrike" kern="1200" dirty="0">
                          <a:solidFill>
                            <a:schemeClr val="bg1"/>
                          </a:solidFill>
                          <a:effectLst/>
                          <a:latin typeface="+mn-lt"/>
                          <a:ea typeface="+mn-ea"/>
                          <a:cs typeface="+mn-cs"/>
                        </a:rPr>
                        <a:t>$1,743.99 </a:t>
                      </a:r>
                    </a:p>
                  </a:txBody>
                  <a:tcPr marL="9525" marR="9525" marT="9525" marB="0" anchor="ctr">
                    <a:solidFill>
                      <a:srgbClr val="FFC000"/>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bg1"/>
                          </a:solidFill>
                          <a:effectLst/>
                          <a:latin typeface="+mn-lt"/>
                          <a:ea typeface="+mn-ea"/>
                          <a:cs typeface="+mn-cs"/>
                        </a:rPr>
                        <a:t>PDA 1</a:t>
                      </a:r>
                    </a:p>
                  </a:txBody>
                  <a:tcPr marL="0" marR="0" marT="0" marB="0" anchor="ctr">
                    <a:solidFill>
                      <a:schemeClr val="accent6"/>
                    </a:solidFill>
                  </a:tcPr>
                </a:tc>
                <a:tc>
                  <a:txBody>
                    <a:bodyPr/>
                    <a:lstStyle/>
                    <a:p>
                      <a:pPr marL="0" algn="ctr" defTabSz="914400" rtl="0" eaLnBrk="1" fontAlgn="b" latinLnBrk="0" hangingPunct="1"/>
                      <a:r>
                        <a:rPr lang="en-US" sz="1200" u="none" strike="noStrike" kern="1200" dirty="0">
                          <a:solidFill>
                            <a:schemeClr val="bg1"/>
                          </a:solidFill>
                          <a:effectLst/>
                          <a:latin typeface="+mn-lt"/>
                          <a:ea typeface="+mn-ea"/>
                          <a:cs typeface="+mn-cs"/>
                        </a:rPr>
                        <a:t>$653.99 </a:t>
                      </a:r>
                    </a:p>
                  </a:txBody>
                  <a:tcPr marL="9525" marR="9525" marT="9525" marB="0" anchor="ctr">
                    <a:solidFill>
                      <a:schemeClr val="accent6"/>
                    </a:solidFill>
                  </a:tcPr>
                </a:tc>
                <a:extLst>
                  <a:ext uri="{0D108BD9-81ED-4DB2-BD59-A6C34878D82A}">
                    <a16:rowId xmlns:a16="http://schemas.microsoft.com/office/drawing/2014/main" val="4126702776"/>
                  </a:ext>
                </a:extLst>
              </a:tr>
              <a:tr h="216652">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bg1"/>
                          </a:solidFill>
                          <a:effectLst/>
                          <a:latin typeface="+mn-lt"/>
                          <a:ea typeface="+mn-ea"/>
                          <a:cs typeface="+mn-cs"/>
                        </a:rPr>
                        <a:t>Laptop 6</a:t>
                      </a:r>
                    </a:p>
                  </a:txBody>
                  <a:tcPr marL="0" marR="0" marT="0" marB="0" anchor="ctr">
                    <a:solidFill>
                      <a:srgbClr val="FFC000"/>
                    </a:solidFill>
                  </a:tcPr>
                </a:tc>
                <a:tc>
                  <a:txBody>
                    <a:bodyPr/>
                    <a:lstStyle/>
                    <a:p>
                      <a:pPr marL="0" algn="ctr" defTabSz="914400" rtl="0" eaLnBrk="1" fontAlgn="b" latinLnBrk="0" hangingPunct="1"/>
                      <a:r>
                        <a:rPr lang="en-US" sz="1200" u="none" strike="noStrike" kern="1200" dirty="0">
                          <a:solidFill>
                            <a:schemeClr val="bg1"/>
                          </a:solidFill>
                          <a:effectLst/>
                          <a:latin typeface="+mn-lt"/>
                          <a:ea typeface="+mn-ea"/>
                          <a:cs typeface="+mn-cs"/>
                        </a:rPr>
                        <a:t>$1,743.99 </a:t>
                      </a:r>
                    </a:p>
                  </a:txBody>
                  <a:tcPr marL="9525" marR="9525" marT="9525" marB="0" anchor="ctr">
                    <a:solidFill>
                      <a:srgbClr val="FFC000"/>
                    </a:solidFill>
                  </a:tcPr>
                </a:tc>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solidFill>
                            <a:schemeClr val="bg1"/>
                          </a:solidFill>
                          <a:effectLst/>
                          <a:latin typeface="+mn-lt"/>
                          <a:ea typeface="+mn-ea"/>
                          <a:cs typeface="+mn-cs"/>
                        </a:rPr>
                        <a:t>PDA 2</a:t>
                      </a:r>
                    </a:p>
                  </a:txBody>
                  <a:tcPr marL="0" marR="0" marT="0" marB="0" anchor="ctr">
                    <a:solidFill>
                      <a:schemeClr val="accent6"/>
                    </a:solidFill>
                  </a:tcPr>
                </a:tc>
                <a:tc>
                  <a:txBody>
                    <a:bodyPr/>
                    <a:lstStyle/>
                    <a:p>
                      <a:pPr marL="0" algn="ctr" defTabSz="914400" rtl="0" eaLnBrk="1" fontAlgn="b" latinLnBrk="0" hangingPunct="1"/>
                      <a:r>
                        <a:rPr lang="en-US" sz="1200" u="none" strike="noStrike" kern="1200" dirty="0">
                          <a:solidFill>
                            <a:schemeClr val="bg1"/>
                          </a:solidFill>
                          <a:effectLst/>
                          <a:latin typeface="+mn-lt"/>
                          <a:ea typeface="+mn-ea"/>
                          <a:cs typeface="+mn-cs"/>
                        </a:rPr>
                        <a:t>$435.99 </a:t>
                      </a:r>
                    </a:p>
                  </a:txBody>
                  <a:tcPr marL="9525" marR="9525" marT="9525" marB="0" anchor="ctr">
                    <a:solidFill>
                      <a:schemeClr val="accent6"/>
                    </a:solidFill>
                  </a:tcPr>
                </a:tc>
                <a:extLst>
                  <a:ext uri="{0D108BD9-81ED-4DB2-BD59-A6C34878D82A}">
                    <a16:rowId xmlns:a16="http://schemas.microsoft.com/office/drawing/2014/main" val="746566793"/>
                  </a:ext>
                </a:extLst>
              </a:tr>
              <a:tr h="216652">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bg1"/>
                          </a:solidFill>
                          <a:effectLst/>
                          <a:latin typeface="+mn-lt"/>
                          <a:ea typeface="+mn-ea"/>
                          <a:cs typeface="+mn-cs"/>
                        </a:rPr>
                        <a:t>Laptop 7</a:t>
                      </a:r>
                    </a:p>
                  </a:txBody>
                  <a:tcPr marL="0" marR="0" marT="0" marB="0" anchor="ctr">
                    <a:solidFill>
                      <a:srgbClr val="FFC000"/>
                    </a:solidFill>
                  </a:tcPr>
                </a:tc>
                <a:tc>
                  <a:txBody>
                    <a:bodyPr/>
                    <a:lstStyle/>
                    <a:p>
                      <a:pPr marL="0" algn="ctr" defTabSz="914400" rtl="0" eaLnBrk="1" fontAlgn="b" latinLnBrk="0" hangingPunct="1"/>
                      <a:r>
                        <a:rPr lang="en-US" sz="1200" u="none" strike="noStrike" kern="1200" dirty="0">
                          <a:solidFill>
                            <a:schemeClr val="bg1"/>
                          </a:solidFill>
                          <a:effectLst/>
                          <a:latin typeface="+mn-lt"/>
                          <a:ea typeface="+mn-ea"/>
                          <a:cs typeface="+mn-cs"/>
                        </a:rPr>
                        <a:t>$1,634.99 </a:t>
                      </a:r>
                    </a:p>
                  </a:txBody>
                  <a:tcPr marL="9525" marR="9525" marT="9525" marB="0" anchor="ctr">
                    <a:solidFill>
                      <a:srgbClr val="FFC000"/>
                    </a:solidFill>
                  </a:tcPr>
                </a:tc>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solidFill>
                            <a:schemeClr val="bg1"/>
                          </a:solidFill>
                          <a:effectLst/>
                          <a:latin typeface="+mn-lt"/>
                          <a:ea typeface="+mn-ea"/>
                          <a:cs typeface="+mn-cs"/>
                        </a:rPr>
                        <a:t>PDA 3</a:t>
                      </a:r>
                    </a:p>
                  </a:txBody>
                  <a:tcPr marL="0" marR="0" marT="0" marB="0" anchor="ctr">
                    <a:solidFill>
                      <a:schemeClr val="accent6"/>
                    </a:solidFill>
                  </a:tcPr>
                </a:tc>
                <a:tc>
                  <a:txBody>
                    <a:bodyPr/>
                    <a:lstStyle/>
                    <a:p>
                      <a:pPr marL="0" algn="ctr" defTabSz="914400" rtl="0" eaLnBrk="1" fontAlgn="b" latinLnBrk="0" hangingPunct="1"/>
                      <a:r>
                        <a:rPr lang="en-US" sz="1200" u="none" strike="noStrike" kern="1200" dirty="0">
                          <a:solidFill>
                            <a:schemeClr val="bg1"/>
                          </a:solidFill>
                          <a:effectLst/>
                          <a:latin typeface="+mn-lt"/>
                          <a:ea typeface="+mn-ea"/>
                          <a:cs typeface="+mn-cs"/>
                        </a:rPr>
                        <a:t>$435.99 </a:t>
                      </a:r>
                    </a:p>
                  </a:txBody>
                  <a:tcPr marL="9525" marR="9525" marT="9525" marB="0" anchor="ctr">
                    <a:solidFill>
                      <a:schemeClr val="accent6"/>
                    </a:solidFill>
                  </a:tcPr>
                </a:tc>
                <a:extLst>
                  <a:ext uri="{0D108BD9-81ED-4DB2-BD59-A6C34878D82A}">
                    <a16:rowId xmlns:a16="http://schemas.microsoft.com/office/drawing/2014/main" val="492326250"/>
                  </a:ext>
                </a:extLst>
              </a:tr>
              <a:tr h="216652">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bg1"/>
                          </a:solidFill>
                          <a:effectLst/>
                          <a:latin typeface="+mn-lt"/>
                          <a:ea typeface="+mn-ea"/>
                          <a:cs typeface="+mn-cs"/>
                        </a:rPr>
                        <a:t>Laptop 8</a:t>
                      </a:r>
                    </a:p>
                  </a:txBody>
                  <a:tcPr marL="0" marR="0" marT="0" marB="0" anchor="ctr">
                    <a:solidFill>
                      <a:srgbClr val="FFC000"/>
                    </a:solidFill>
                  </a:tcPr>
                </a:tc>
                <a:tc>
                  <a:txBody>
                    <a:bodyPr/>
                    <a:lstStyle/>
                    <a:p>
                      <a:pPr marL="0" algn="ctr" defTabSz="914400" rtl="0" eaLnBrk="1" fontAlgn="b" latinLnBrk="0" hangingPunct="1"/>
                      <a:r>
                        <a:rPr lang="en-US" sz="1200" u="none" strike="noStrike" kern="1200" dirty="0">
                          <a:solidFill>
                            <a:schemeClr val="bg1"/>
                          </a:solidFill>
                          <a:effectLst/>
                          <a:latin typeface="+mn-lt"/>
                          <a:ea typeface="+mn-ea"/>
                          <a:cs typeface="+mn-cs"/>
                        </a:rPr>
                        <a:t>$1,634.99 </a:t>
                      </a:r>
                    </a:p>
                  </a:txBody>
                  <a:tcPr marL="9525" marR="9525" marT="9525" marB="0" anchor="ctr">
                    <a:solidFill>
                      <a:srgbClr val="FFC000"/>
                    </a:solidFill>
                  </a:tcPr>
                </a:tc>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solidFill>
                            <a:schemeClr val="bg1"/>
                          </a:solidFill>
                          <a:effectLst/>
                          <a:latin typeface="+mn-lt"/>
                          <a:ea typeface="+mn-ea"/>
                          <a:cs typeface="+mn-cs"/>
                        </a:rPr>
                        <a:t>PDA 4</a:t>
                      </a:r>
                    </a:p>
                  </a:txBody>
                  <a:tcPr marL="0" marR="0" marT="0" marB="0" anchor="ctr">
                    <a:solidFill>
                      <a:schemeClr val="accent6"/>
                    </a:solidFill>
                  </a:tcPr>
                </a:tc>
                <a:tc>
                  <a:txBody>
                    <a:bodyPr/>
                    <a:lstStyle/>
                    <a:p>
                      <a:pPr marL="0" algn="ctr" defTabSz="914400" rtl="0" eaLnBrk="1" fontAlgn="b" latinLnBrk="0" hangingPunct="1"/>
                      <a:r>
                        <a:rPr lang="en-US" sz="1200" u="none" strike="noStrike" kern="1200" dirty="0">
                          <a:solidFill>
                            <a:schemeClr val="bg1"/>
                          </a:solidFill>
                          <a:effectLst/>
                          <a:latin typeface="+mn-lt"/>
                          <a:ea typeface="+mn-ea"/>
                          <a:cs typeface="+mn-cs"/>
                        </a:rPr>
                        <a:t>$217,99</a:t>
                      </a:r>
                    </a:p>
                  </a:txBody>
                  <a:tcPr marL="9525" marR="9525" marT="9525" marB="0" anchor="ctr">
                    <a:solidFill>
                      <a:schemeClr val="accent6"/>
                    </a:solidFill>
                  </a:tcPr>
                </a:tc>
                <a:extLst>
                  <a:ext uri="{0D108BD9-81ED-4DB2-BD59-A6C34878D82A}">
                    <a16:rowId xmlns:a16="http://schemas.microsoft.com/office/drawing/2014/main" val="1676733241"/>
                  </a:ext>
                </a:extLst>
              </a:tr>
              <a:tr h="216652">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solidFill>
                            <a:schemeClr val="bg1"/>
                          </a:solidFill>
                          <a:effectLst/>
                          <a:latin typeface="+mn-lt"/>
                          <a:ea typeface="+mn-ea"/>
                          <a:cs typeface="+mn-cs"/>
                        </a:rPr>
                        <a:t>Laptop 9</a:t>
                      </a:r>
                    </a:p>
                  </a:txBody>
                  <a:tcPr marL="0" marR="0" marT="0" marB="0" anchor="ctr">
                    <a:solidFill>
                      <a:srgbClr val="FFC000"/>
                    </a:solidFill>
                  </a:tcPr>
                </a:tc>
                <a:tc>
                  <a:txBody>
                    <a:bodyPr/>
                    <a:lstStyle/>
                    <a:p>
                      <a:pPr marL="0" algn="ctr" defTabSz="914400" rtl="0" eaLnBrk="1" fontAlgn="b" latinLnBrk="0" hangingPunct="1"/>
                      <a:r>
                        <a:rPr lang="en-US" sz="1200" u="none" strike="noStrike" kern="1200" dirty="0">
                          <a:solidFill>
                            <a:schemeClr val="bg1"/>
                          </a:solidFill>
                          <a:effectLst/>
                          <a:latin typeface="+mn-lt"/>
                          <a:ea typeface="+mn-ea"/>
                          <a:cs typeface="+mn-cs"/>
                        </a:rPr>
                        <a:t>$1,416.99 </a:t>
                      </a:r>
                    </a:p>
                  </a:txBody>
                  <a:tcPr marL="9525" marR="9525" marT="9525" marB="0" anchor="ctr">
                    <a:solidFill>
                      <a:srgbClr val="FFC000"/>
                    </a:solidFill>
                  </a:tcPr>
                </a:tc>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solidFill>
                            <a:schemeClr val="bg1"/>
                          </a:solidFill>
                          <a:effectLst/>
                          <a:latin typeface="+mn-lt"/>
                          <a:ea typeface="+mn-ea"/>
                          <a:cs typeface="+mn-cs"/>
                        </a:rPr>
                        <a:t>PDA 5</a:t>
                      </a:r>
                    </a:p>
                  </a:txBody>
                  <a:tcPr marL="0" marR="0" marT="0" marB="0" anchor="ctr">
                    <a:solidFill>
                      <a:schemeClr val="accent6"/>
                    </a:solidFill>
                  </a:tcPr>
                </a:tc>
                <a:tc>
                  <a:txBody>
                    <a:bodyPr/>
                    <a:lstStyle/>
                    <a:p>
                      <a:pPr marL="0" algn="ctr" defTabSz="914400" rtl="0" eaLnBrk="1" fontAlgn="b" latinLnBrk="0" hangingPunct="1"/>
                      <a:r>
                        <a:rPr lang="en-US" sz="1200" u="none" strike="noStrike" kern="1200" dirty="0">
                          <a:solidFill>
                            <a:schemeClr val="bg1"/>
                          </a:solidFill>
                          <a:effectLst/>
                          <a:latin typeface="+mn-lt"/>
                          <a:ea typeface="+mn-ea"/>
                          <a:cs typeface="+mn-cs"/>
                        </a:rPr>
                        <a:t>$217,99</a:t>
                      </a:r>
                    </a:p>
                  </a:txBody>
                  <a:tcPr marL="9525" marR="9525" marT="9525" marB="0" anchor="ctr">
                    <a:solidFill>
                      <a:schemeClr val="accent6"/>
                    </a:solidFill>
                  </a:tcPr>
                </a:tc>
                <a:extLst>
                  <a:ext uri="{0D108BD9-81ED-4DB2-BD59-A6C34878D82A}">
                    <a16:rowId xmlns:a16="http://schemas.microsoft.com/office/drawing/2014/main" val="2492101671"/>
                  </a:ext>
                </a:extLst>
              </a:tr>
              <a:tr h="233888">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bg1"/>
                          </a:solidFill>
                          <a:effectLst/>
                          <a:latin typeface="+mn-lt"/>
                          <a:ea typeface="+mn-ea"/>
                          <a:cs typeface="+mn-cs"/>
                        </a:rPr>
                        <a:t>Laptop 10</a:t>
                      </a:r>
                    </a:p>
                  </a:txBody>
                  <a:tcPr marL="0" marR="0" marT="0" marB="0" anchor="ctr">
                    <a:solidFill>
                      <a:srgbClr val="FFC000"/>
                    </a:solidFill>
                  </a:tcPr>
                </a:tc>
                <a:tc>
                  <a:txBody>
                    <a:bodyPr/>
                    <a:lstStyle/>
                    <a:p>
                      <a:pPr marL="0" algn="ctr" defTabSz="914400" rtl="0" eaLnBrk="1" fontAlgn="b" latinLnBrk="0" hangingPunct="1"/>
                      <a:r>
                        <a:rPr lang="en-US" sz="1200" u="none" strike="noStrike" kern="1200" dirty="0">
                          <a:solidFill>
                            <a:schemeClr val="bg1"/>
                          </a:solidFill>
                          <a:effectLst/>
                          <a:latin typeface="+mn-lt"/>
                          <a:ea typeface="+mn-ea"/>
                          <a:cs typeface="+mn-cs"/>
                        </a:rPr>
                        <a:t>$1,416.99 </a:t>
                      </a:r>
                    </a:p>
                  </a:txBody>
                  <a:tcPr marL="9525" marR="9525" marT="9525" marB="0" anchor="ctr">
                    <a:solidFill>
                      <a:srgbClr val="FFC000"/>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bg1"/>
                          </a:solidFill>
                          <a:effectLst/>
                          <a:latin typeface="+mn-lt"/>
                          <a:ea typeface="+mn-ea"/>
                          <a:cs typeface="+mn-cs"/>
                        </a:rPr>
                        <a:t>Desktop 1</a:t>
                      </a:r>
                    </a:p>
                  </a:txBody>
                  <a:tcPr marL="0" marR="0" marT="0" marB="0" anchor="ctr">
                    <a:solidFill>
                      <a:srgbClr val="FF9900"/>
                    </a:solidFill>
                  </a:tcPr>
                </a:tc>
                <a:tc>
                  <a:txBody>
                    <a:bodyPr/>
                    <a:lstStyle/>
                    <a:p>
                      <a:pPr marL="0" algn="ctr" defTabSz="914400" rtl="0" eaLnBrk="1" fontAlgn="b" latinLnBrk="0" hangingPunct="1"/>
                      <a:r>
                        <a:rPr lang="en-US" sz="1200" u="none" strike="noStrike" kern="1200">
                          <a:solidFill>
                            <a:schemeClr val="bg1"/>
                          </a:solidFill>
                          <a:effectLst/>
                          <a:latin typeface="+mn-lt"/>
                          <a:ea typeface="+mn-ea"/>
                          <a:cs typeface="+mn-cs"/>
                        </a:rPr>
                        <a:t>$2,397.99 </a:t>
                      </a:r>
                    </a:p>
                  </a:txBody>
                  <a:tcPr marL="9525" marR="9525" marT="9525" marB="0" anchor="ctr">
                    <a:solidFill>
                      <a:srgbClr val="FF9900"/>
                    </a:solidFill>
                  </a:tcPr>
                </a:tc>
                <a:extLst>
                  <a:ext uri="{0D108BD9-81ED-4DB2-BD59-A6C34878D82A}">
                    <a16:rowId xmlns:a16="http://schemas.microsoft.com/office/drawing/2014/main" val="3008265834"/>
                  </a:ext>
                </a:extLst>
              </a:tr>
              <a:tr h="233888">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bg1"/>
                          </a:solidFill>
                          <a:effectLst/>
                          <a:latin typeface="+mn-lt"/>
                          <a:ea typeface="+mn-ea"/>
                          <a:cs typeface="+mn-cs"/>
                        </a:rPr>
                        <a:t>Laptop 11</a:t>
                      </a:r>
                    </a:p>
                  </a:txBody>
                  <a:tcPr marL="0" marR="0" marT="0" marB="0" anchor="ctr">
                    <a:solidFill>
                      <a:srgbClr val="FFC000"/>
                    </a:solidFill>
                  </a:tcPr>
                </a:tc>
                <a:tc>
                  <a:txBody>
                    <a:bodyPr/>
                    <a:lstStyle/>
                    <a:p>
                      <a:pPr marL="0" algn="ctr" defTabSz="914400" rtl="0" eaLnBrk="1" fontAlgn="b" latinLnBrk="0" hangingPunct="1"/>
                      <a:r>
                        <a:rPr lang="en-US" sz="1200" u="none" strike="noStrike" kern="1200" dirty="0">
                          <a:solidFill>
                            <a:schemeClr val="bg1"/>
                          </a:solidFill>
                          <a:effectLst/>
                          <a:latin typeface="+mn-lt"/>
                          <a:ea typeface="+mn-ea"/>
                          <a:cs typeface="+mn-cs"/>
                        </a:rPr>
                        <a:t>$1,416.99 </a:t>
                      </a:r>
                    </a:p>
                  </a:txBody>
                  <a:tcPr marL="9525" marR="9525" marT="9525" marB="0" anchor="ctr">
                    <a:solidFill>
                      <a:srgbClr val="FFC000"/>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bg1"/>
                          </a:solidFill>
                          <a:effectLst/>
                          <a:latin typeface="+mn-lt"/>
                          <a:ea typeface="+mn-ea"/>
                          <a:cs typeface="+mn-cs"/>
                        </a:rPr>
                        <a:t>Desktop 2</a:t>
                      </a:r>
                    </a:p>
                  </a:txBody>
                  <a:tcPr marL="0" marR="0" marT="0" marB="0" anchor="ctr">
                    <a:solidFill>
                      <a:srgbClr val="FF9900"/>
                    </a:solidFill>
                  </a:tcPr>
                </a:tc>
                <a:tc>
                  <a:txBody>
                    <a:bodyPr/>
                    <a:lstStyle/>
                    <a:p>
                      <a:pPr marL="0" algn="ctr" defTabSz="914400" rtl="0" eaLnBrk="1" fontAlgn="b" latinLnBrk="0" hangingPunct="1"/>
                      <a:r>
                        <a:rPr lang="en-US" sz="1200" u="none" strike="noStrike" kern="1200">
                          <a:solidFill>
                            <a:schemeClr val="bg1"/>
                          </a:solidFill>
                          <a:effectLst/>
                          <a:latin typeface="+mn-lt"/>
                          <a:ea typeface="+mn-ea"/>
                          <a:cs typeface="+mn-cs"/>
                        </a:rPr>
                        <a:t>$2,397.99 </a:t>
                      </a:r>
                    </a:p>
                  </a:txBody>
                  <a:tcPr marL="9525" marR="9525" marT="9525" marB="0" anchor="ctr">
                    <a:solidFill>
                      <a:srgbClr val="FF9900"/>
                    </a:solidFill>
                  </a:tcPr>
                </a:tc>
                <a:extLst>
                  <a:ext uri="{0D108BD9-81ED-4DB2-BD59-A6C34878D82A}">
                    <a16:rowId xmlns:a16="http://schemas.microsoft.com/office/drawing/2014/main" val="1523516044"/>
                  </a:ext>
                </a:extLst>
              </a:tr>
              <a:tr h="233888">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bg1"/>
                          </a:solidFill>
                          <a:effectLst/>
                          <a:latin typeface="+mn-lt"/>
                          <a:ea typeface="+mn-ea"/>
                          <a:cs typeface="+mn-cs"/>
                        </a:rPr>
                        <a:t>Laptop 12</a:t>
                      </a:r>
                    </a:p>
                  </a:txBody>
                  <a:tcPr marL="0" marR="0" marT="0" marB="0" anchor="ctr">
                    <a:solidFill>
                      <a:srgbClr val="FFC000"/>
                    </a:solidFill>
                  </a:tcPr>
                </a:tc>
                <a:tc>
                  <a:txBody>
                    <a:bodyPr/>
                    <a:lstStyle/>
                    <a:p>
                      <a:pPr marL="0" algn="ctr" defTabSz="914400" rtl="0" eaLnBrk="1" fontAlgn="b" latinLnBrk="0" hangingPunct="1"/>
                      <a:r>
                        <a:rPr lang="en-US" sz="1200" u="none" strike="noStrike" kern="1200" dirty="0">
                          <a:solidFill>
                            <a:schemeClr val="bg1"/>
                          </a:solidFill>
                          <a:effectLst/>
                          <a:latin typeface="+mn-lt"/>
                          <a:ea typeface="+mn-ea"/>
                          <a:cs typeface="+mn-cs"/>
                        </a:rPr>
                        <a:t>$1,362.49 </a:t>
                      </a:r>
                    </a:p>
                  </a:txBody>
                  <a:tcPr marL="9525" marR="9525" marT="9525" marB="0" anchor="ctr">
                    <a:solidFill>
                      <a:srgbClr val="FFC000"/>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bg1"/>
                          </a:solidFill>
                          <a:effectLst/>
                          <a:latin typeface="+mn-lt"/>
                          <a:ea typeface="+mn-ea"/>
                          <a:cs typeface="+mn-cs"/>
                        </a:rPr>
                        <a:t>Desktop 3</a:t>
                      </a:r>
                    </a:p>
                  </a:txBody>
                  <a:tcPr marL="0" marR="0" marT="0" marB="0" anchor="ctr">
                    <a:solidFill>
                      <a:srgbClr val="FF9900"/>
                    </a:solidFill>
                  </a:tcPr>
                </a:tc>
                <a:tc>
                  <a:txBody>
                    <a:bodyPr/>
                    <a:lstStyle/>
                    <a:p>
                      <a:pPr marL="0" algn="ctr" defTabSz="914400" rtl="0" eaLnBrk="1" fontAlgn="b" latinLnBrk="0" hangingPunct="1"/>
                      <a:r>
                        <a:rPr lang="en-US" sz="1200" u="none" strike="noStrike" kern="1200" dirty="0">
                          <a:solidFill>
                            <a:schemeClr val="bg1"/>
                          </a:solidFill>
                          <a:effectLst/>
                          <a:latin typeface="+mn-lt"/>
                          <a:ea typeface="+mn-ea"/>
                          <a:cs typeface="+mn-cs"/>
                        </a:rPr>
                        <a:t>$1,664.60 </a:t>
                      </a:r>
                    </a:p>
                  </a:txBody>
                  <a:tcPr marL="9525" marR="9525" marT="9525" marB="0" anchor="ctr">
                    <a:solidFill>
                      <a:srgbClr val="FF9900"/>
                    </a:solidFill>
                  </a:tcPr>
                </a:tc>
                <a:extLst>
                  <a:ext uri="{0D108BD9-81ED-4DB2-BD59-A6C34878D82A}">
                    <a16:rowId xmlns:a16="http://schemas.microsoft.com/office/drawing/2014/main" val="774557634"/>
                  </a:ext>
                </a:extLst>
              </a:tr>
              <a:tr h="207347">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solidFill>
                            <a:schemeClr val="tx1"/>
                          </a:solidFill>
                          <a:effectLst/>
                          <a:latin typeface="+mn-lt"/>
                          <a:ea typeface="+mn-ea"/>
                          <a:cs typeface="+mn-cs"/>
                        </a:rPr>
                        <a:t>Cellphone 1</a:t>
                      </a:r>
                    </a:p>
                  </a:txBody>
                  <a:tcPr marL="0" marR="0" marT="0" marB="0" anchor="ctr">
                    <a:solidFill>
                      <a:schemeClr val="tx1">
                        <a:lumMod val="50000"/>
                      </a:schemeClr>
                    </a:solidFill>
                  </a:tcPr>
                </a:tc>
                <a:tc>
                  <a:txBody>
                    <a:bodyPr/>
                    <a:lstStyle/>
                    <a:p>
                      <a:pPr marL="0" algn="ctr" defTabSz="914400" rtl="0" eaLnBrk="1" fontAlgn="b" latinLnBrk="0" hangingPunct="1"/>
                      <a:r>
                        <a:rPr lang="en-US" sz="1200" u="none" strike="noStrike" kern="1200" dirty="0">
                          <a:solidFill>
                            <a:schemeClr val="tx1"/>
                          </a:solidFill>
                          <a:effectLst/>
                          <a:latin typeface="+mn-lt"/>
                          <a:ea typeface="+mn-ea"/>
                          <a:cs typeface="+mn-cs"/>
                        </a:rPr>
                        <a:t>$1,098.00 </a:t>
                      </a:r>
                    </a:p>
                  </a:txBody>
                  <a:tcPr marL="9525" marR="9525" marT="9525" marB="0" anchor="ctr">
                    <a:solidFill>
                      <a:schemeClr val="tx1">
                        <a:lumMod val="50000"/>
                      </a:schemeClr>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bg1"/>
                          </a:solidFill>
                          <a:effectLst/>
                          <a:latin typeface="+mn-lt"/>
                          <a:ea typeface="+mn-ea"/>
                          <a:cs typeface="+mn-cs"/>
                        </a:rPr>
                        <a:t>Desktop 4</a:t>
                      </a:r>
                    </a:p>
                  </a:txBody>
                  <a:tcPr marL="0" marR="0" marT="0" marB="0" anchor="ctr">
                    <a:solidFill>
                      <a:srgbClr val="FF9900"/>
                    </a:solidFill>
                  </a:tcPr>
                </a:tc>
                <a:tc>
                  <a:txBody>
                    <a:bodyPr/>
                    <a:lstStyle/>
                    <a:p>
                      <a:pPr marL="0" algn="ctr" defTabSz="914400" rtl="0" eaLnBrk="1" fontAlgn="b" latinLnBrk="0" hangingPunct="1"/>
                      <a:r>
                        <a:rPr lang="en-US" sz="1200" u="none" strike="noStrike" kern="1200" dirty="0">
                          <a:solidFill>
                            <a:schemeClr val="bg1"/>
                          </a:solidFill>
                          <a:effectLst/>
                          <a:latin typeface="+mn-lt"/>
                          <a:ea typeface="+mn-ea"/>
                          <a:cs typeface="+mn-cs"/>
                        </a:rPr>
                        <a:t>$1,664.60 </a:t>
                      </a:r>
                    </a:p>
                  </a:txBody>
                  <a:tcPr marL="9525" marR="9525" marT="9525" marB="0" anchor="ctr">
                    <a:solidFill>
                      <a:srgbClr val="FF9900"/>
                    </a:solidFill>
                  </a:tcPr>
                </a:tc>
                <a:extLst>
                  <a:ext uri="{0D108BD9-81ED-4DB2-BD59-A6C34878D82A}">
                    <a16:rowId xmlns:a16="http://schemas.microsoft.com/office/drawing/2014/main" val="4266066117"/>
                  </a:ext>
                </a:extLst>
              </a:tr>
              <a:tr h="207347">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solidFill>
                            <a:schemeClr val="tx1"/>
                          </a:solidFill>
                          <a:effectLst/>
                          <a:latin typeface="+mn-lt"/>
                          <a:ea typeface="+mn-ea"/>
                          <a:cs typeface="+mn-cs"/>
                        </a:rPr>
                        <a:t>Cellphone 2</a:t>
                      </a:r>
                    </a:p>
                  </a:txBody>
                  <a:tcPr marL="0" marR="0" marT="0" marB="0" anchor="ctr">
                    <a:solidFill>
                      <a:schemeClr val="tx1">
                        <a:lumMod val="50000"/>
                      </a:schemeClr>
                    </a:solidFill>
                  </a:tcPr>
                </a:tc>
                <a:tc>
                  <a:txBody>
                    <a:bodyPr/>
                    <a:lstStyle/>
                    <a:p>
                      <a:pPr marL="0" algn="ctr" defTabSz="914400" rtl="0" eaLnBrk="1" fontAlgn="b" latinLnBrk="0" hangingPunct="1"/>
                      <a:r>
                        <a:rPr lang="en-US" sz="1200" u="none" strike="noStrike" kern="1200" dirty="0">
                          <a:solidFill>
                            <a:schemeClr val="tx1"/>
                          </a:solidFill>
                          <a:effectLst/>
                          <a:latin typeface="+mn-lt"/>
                          <a:ea typeface="+mn-ea"/>
                          <a:cs typeface="+mn-cs"/>
                        </a:rPr>
                        <a:t>$981,00</a:t>
                      </a:r>
                    </a:p>
                  </a:txBody>
                  <a:tcPr marL="9525" marR="9525" marT="9525" marB="0" anchor="ctr">
                    <a:solidFill>
                      <a:schemeClr val="tx1">
                        <a:lumMod val="50000"/>
                      </a:schemeClr>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bg1"/>
                          </a:solidFill>
                          <a:effectLst/>
                          <a:latin typeface="+mn-lt"/>
                          <a:ea typeface="+mn-ea"/>
                          <a:cs typeface="+mn-cs"/>
                        </a:rPr>
                        <a:t>Desktop 5</a:t>
                      </a:r>
                    </a:p>
                  </a:txBody>
                  <a:tcPr marL="0" marR="0" marT="0" marB="0" anchor="ctr">
                    <a:solidFill>
                      <a:srgbClr val="FF9900"/>
                    </a:solidFill>
                  </a:tcPr>
                </a:tc>
                <a:tc>
                  <a:txBody>
                    <a:bodyPr/>
                    <a:lstStyle/>
                    <a:p>
                      <a:pPr marL="0" algn="ctr" defTabSz="914400" rtl="0" eaLnBrk="1" fontAlgn="b" latinLnBrk="0" hangingPunct="1"/>
                      <a:r>
                        <a:rPr lang="en-US" sz="1200" u="none" strike="noStrike" kern="1200" dirty="0">
                          <a:solidFill>
                            <a:schemeClr val="bg1"/>
                          </a:solidFill>
                          <a:effectLst/>
                          <a:latin typeface="+mn-lt"/>
                          <a:ea typeface="+mn-ea"/>
                          <a:cs typeface="+mn-cs"/>
                        </a:rPr>
                        <a:t>$1,664.60 </a:t>
                      </a:r>
                    </a:p>
                  </a:txBody>
                  <a:tcPr marL="9525" marR="9525" marT="9525" marB="0" anchor="ctr">
                    <a:solidFill>
                      <a:srgbClr val="FF9900"/>
                    </a:solidFill>
                  </a:tcPr>
                </a:tc>
                <a:extLst>
                  <a:ext uri="{0D108BD9-81ED-4DB2-BD59-A6C34878D82A}">
                    <a16:rowId xmlns:a16="http://schemas.microsoft.com/office/drawing/2014/main" val="3962028367"/>
                  </a:ext>
                </a:extLst>
              </a:tr>
              <a:tr h="193576">
                <a:tc>
                  <a:txBody>
                    <a:bodyPr/>
                    <a:lstStyle/>
                    <a:p>
                      <a:pPr marL="0" marR="0" lvl="0" indent="0" algn="ctr" defTabSz="914400" rtl="0" eaLnBrk="1" fontAlgn="b" latinLnBrk="0" hangingPunct="1">
                        <a:lnSpc>
                          <a:spcPts val="1095"/>
                        </a:lnSpc>
                        <a:spcBef>
                          <a:spcPts val="0"/>
                        </a:spcBef>
                        <a:spcAft>
                          <a:spcPts val="0"/>
                        </a:spcAft>
                        <a:buClrTx/>
                        <a:buSzTx/>
                        <a:buFontTx/>
                        <a:buNone/>
                        <a:tabLst/>
                        <a:defRPr/>
                      </a:pPr>
                      <a:r>
                        <a:rPr lang="en-US" sz="1200" u="none" strike="noStrike" kern="1200" dirty="0">
                          <a:solidFill>
                            <a:schemeClr val="tx1"/>
                          </a:solidFill>
                          <a:effectLst/>
                          <a:latin typeface="+mn-lt"/>
                          <a:ea typeface="+mn-ea"/>
                          <a:cs typeface="+mn-cs"/>
                        </a:rPr>
                        <a:t>Cellphone 3</a:t>
                      </a:r>
                    </a:p>
                  </a:txBody>
                  <a:tcPr marL="0" marR="0" marT="0" marB="0" anchor="ctr">
                    <a:solidFill>
                      <a:schemeClr val="tx1">
                        <a:lumMod val="50000"/>
                      </a:schemeClr>
                    </a:solidFill>
                  </a:tcPr>
                </a:tc>
                <a:tc>
                  <a:txBody>
                    <a:bodyPr/>
                    <a:lstStyle/>
                    <a:p>
                      <a:pPr marL="0" algn="ctr" defTabSz="914400" rtl="0" eaLnBrk="1" fontAlgn="b" latinLnBrk="0" hangingPunct="1"/>
                      <a:r>
                        <a:rPr lang="en-US" sz="1200" u="none" strike="noStrike" kern="1200" dirty="0">
                          <a:solidFill>
                            <a:schemeClr val="tx1"/>
                          </a:solidFill>
                          <a:effectLst/>
                          <a:latin typeface="+mn-lt"/>
                          <a:ea typeface="+mn-ea"/>
                          <a:cs typeface="+mn-cs"/>
                        </a:rPr>
                        <a:t>$872.00 </a:t>
                      </a:r>
                    </a:p>
                  </a:txBody>
                  <a:tcPr marL="9525" marR="9525" marT="9525" marB="0" anchor="ctr">
                    <a:solidFill>
                      <a:schemeClr val="tx1">
                        <a:lumMod val="50000"/>
                      </a:schemeClr>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bg1"/>
                          </a:solidFill>
                          <a:effectLst/>
                          <a:latin typeface="+mn-lt"/>
                          <a:ea typeface="+mn-ea"/>
                          <a:cs typeface="+mn-cs"/>
                        </a:rPr>
                        <a:t>Desktop 6</a:t>
                      </a:r>
                    </a:p>
                  </a:txBody>
                  <a:tcPr marL="0" marR="0" marT="0" marB="0" anchor="ctr">
                    <a:solidFill>
                      <a:srgbClr val="FF9900"/>
                    </a:solidFill>
                  </a:tcPr>
                </a:tc>
                <a:tc>
                  <a:txBody>
                    <a:bodyPr/>
                    <a:lstStyle/>
                    <a:p>
                      <a:pPr marL="0" algn="ctr" defTabSz="914400" rtl="0" eaLnBrk="1" fontAlgn="b" latinLnBrk="0" hangingPunct="1"/>
                      <a:r>
                        <a:rPr lang="en-US" sz="1200" u="none" strike="noStrike" kern="1200" dirty="0">
                          <a:solidFill>
                            <a:schemeClr val="bg1"/>
                          </a:solidFill>
                          <a:effectLst/>
                          <a:latin typeface="+mn-lt"/>
                          <a:ea typeface="+mn-ea"/>
                          <a:cs typeface="+mn-cs"/>
                        </a:rPr>
                        <a:t>$1,664.60 </a:t>
                      </a:r>
                    </a:p>
                  </a:txBody>
                  <a:tcPr marL="9525" marR="9525" marT="9525" marB="0" anchor="ctr">
                    <a:solidFill>
                      <a:srgbClr val="FF9900"/>
                    </a:solidFill>
                  </a:tcPr>
                </a:tc>
                <a:extLst>
                  <a:ext uri="{0D108BD9-81ED-4DB2-BD59-A6C34878D82A}">
                    <a16:rowId xmlns:a16="http://schemas.microsoft.com/office/drawing/2014/main" val="4260081354"/>
                  </a:ext>
                </a:extLst>
              </a:tr>
              <a:tr h="207347">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solidFill>
                            <a:schemeClr val="tx1"/>
                          </a:solidFill>
                          <a:effectLst/>
                          <a:latin typeface="+mn-lt"/>
                          <a:ea typeface="+mn-ea"/>
                          <a:cs typeface="+mn-cs"/>
                        </a:rPr>
                        <a:t>Cellphone 4</a:t>
                      </a:r>
                    </a:p>
                  </a:txBody>
                  <a:tcPr marL="0" marR="0" marT="0" marB="0" anchor="ctr">
                    <a:solidFill>
                      <a:schemeClr val="tx1">
                        <a:lumMod val="50000"/>
                      </a:schemeClr>
                    </a:solidFill>
                  </a:tcPr>
                </a:tc>
                <a:tc>
                  <a:txBody>
                    <a:bodyPr/>
                    <a:lstStyle/>
                    <a:p>
                      <a:pPr marL="0" algn="ctr" defTabSz="914400" rtl="0" eaLnBrk="1" fontAlgn="b" latinLnBrk="0" hangingPunct="1"/>
                      <a:r>
                        <a:rPr lang="en-US" sz="1200" u="none" strike="noStrike" kern="1200" dirty="0">
                          <a:solidFill>
                            <a:schemeClr val="tx1"/>
                          </a:solidFill>
                          <a:effectLst/>
                          <a:latin typeface="+mn-lt"/>
                          <a:ea typeface="+mn-ea"/>
                          <a:cs typeface="+mn-cs"/>
                        </a:rPr>
                        <a:t>$872.00 </a:t>
                      </a:r>
                    </a:p>
                  </a:txBody>
                  <a:tcPr marL="9525" marR="9525" marT="9525" marB="0" anchor="ctr">
                    <a:solidFill>
                      <a:schemeClr val="tx1">
                        <a:lumMod val="50000"/>
                      </a:schemeClr>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bg1"/>
                          </a:solidFill>
                          <a:effectLst/>
                          <a:latin typeface="+mn-lt"/>
                          <a:ea typeface="+mn-ea"/>
                          <a:cs typeface="+mn-cs"/>
                        </a:rPr>
                        <a:t>Desktop 7</a:t>
                      </a:r>
                    </a:p>
                  </a:txBody>
                  <a:tcPr marL="0" marR="0" marT="0" marB="0" anchor="ctr">
                    <a:solidFill>
                      <a:srgbClr val="FF9900"/>
                    </a:solidFill>
                  </a:tcPr>
                </a:tc>
                <a:tc>
                  <a:txBody>
                    <a:bodyPr/>
                    <a:lstStyle/>
                    <a:p>
                      <a:pPr marL="0" algn="ctr" defTabSz="914400" rtl="0" eaLnBrk="1" fontAlgn="b" latinLnBrk="0" hangingPunct="1"/>
                      <a:r>
                        <a:rPr lang="en-US" sz="1200" u="none" strike="noStrike" kern="1200" dirty="0">
                          <a:solidFill>
                            <a:schemeClr val="bg1"/>
                          </a:solidFill>
                          <a:effectLst/>
                          <a:latin typeface="+mn-lt"/>
                          <a:ea typeface="+mn-ea"/>
                          <a:cs typeface="+mn-cs"/>
                        </a:rPr>
                        <a:t>$1,504.19 </a:t>
                      </a:r>
                    </a:p>
                  </a:txBody>
                  <a:tcPr marL="9525" marR="9525" marT="9525" marB="0" anchor="ctr">
                    <a:solidFill>
                      <a:srgbClr val="FF9900"/>
                    </a:solidFill>
                  </a:tcPr>
                </a:tc>
                <a:extLst>
                  <a:ext uri="{0D108BD9-81ED-4DB2-BD59-A6C34878D82A}">
                    <a16:rowId xmlns:a16="http://schemas.microsoft.com/office/drawing/2014/main" val="316601452"/>
                  </a:ext>
                </a:extLst>
              </a:tr>
              <a:tr h="225776">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solidFill>
                            <a:schemeClr val="tx1"/>
                          </a:solidFill>
                          <a:effectLst/>
                          <a:latin typeface="+mn-lt"/>
                          <a:ea typeface="+mn-ea"/>
                          <a:cs typeface="+mn-cs"/>
                        </a:rPr>
                        <a:t>Cellphone 5</a:t>
                      </a:r>
                    </a:p>
                  </a:txBody>
                  <a:tcPr marL="0" marR="0" marT="0" marB="0" anchor="ctr">
                    <a:solidFill>
                      <a:schemeClr val="tx1">
                        <a:lumMod val="50000"/>
                      </a:schemeClr>
                    </a:solidFill>
                  </a:tcPr>
                </a:tc>
                <a:tc>
                  <a:txBody>
                    <a:bodyPr/>
                    <a:lstStyle/>
                    <a:p>
                      <a:pPr marL="0" algn="ctr" defTabSz="914400" rtl="0" eaLnBrk="1" fontAlgn="b" latinLnBrk="0" hangingPunct="1"/>
                      <a:r>
                        <a:rPr lang="en-US" sz="1200" u="none" strike="noStrike" kern="1200" dirty="0">
                          <a:solidFill>
                            <a:schemeClr val="tx1"/>
                          </a:solidFill>
                          <a:effectLst/>
                          <a:latin typeface="+mn-lt"/>
                          <a:ea typeface="+mn-ea"/>
                          <a:cs typeface="+mn-cs"/>
                        </a:rPr>
                        <a:t>$872.00 </a:t>
                      </a:r>
                    </a:p>
                  </a:txBody>
                  <a:tcPr marL="9525" marR="9525" marT="9525" marB="0" anchor="ctr">
                    <a:solidFill>
                      <a:schemeClr val="tx1">
                        <a:lumMod val="50000"/>
                      </a:schemeClr>
                    </a:solidFill>
                  </a:tcPr>
                </a:tc>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solidFill>
                            <a:schemeClr val="bg1"/>
                          </a:solidFill>
                          <a:effectLst/>
                          <a:latin typeface="+mn-lt"/>
                          <a:ea typeface="+mn-ea"/>
                          <a:cs typeface="+mn-cs"/>
                        </a:rPr>
                        <a:t>Desktop 8</a:t>
                      </a:r>
                    </a:p>
                  </a:txBody>
                  <a:tcPr marL="0" marR="0" marT="0" marB="0" anchor="ctr">
                    <a:solidFill>
                      <a:srgbClr val="FF9900"/>
                    </a:solidFill>
                  </a:tcPr>
                </a:tc>
                <a:tc>
                  <a:txBody>
                    <a:bodyPr/>
                    <a:lstStyle/>
                    <a:p>
                      <a:pPr marL="0" algn="ctr" defTabSz="914400" rtl="0" eaLnBrk="1" fontAlgn="b" latinLnBrk="0" hangingPunct="1"/>
                      <a:r>
                        <a:rPr lang="en-US" sz="1200" u="none" strike="noStrike" kern="1200" dirty="0">
                          <a:solidFill>
                            <a:schemeClr val="bg1"/>
                          </a:solidFill>
                          <a:effectLst/>
                          <a:latin typeface="+mn-lt"/>
                          <a:ea typeface="+mn-ea"/>
                          <a:cs typeface="+mn-cs"/>
                        </a:rPr>
                        <a:t>$1,504.19 </a:t>
                      </a:r>
                    </a:p>
                  </a:txBody>
                  <a:tcPr marL="9525" marR="9525" marT="9525" marB="0" anchor="ctr">
                    <a:solidFill>
                      <a:srgbClr val="FF9900"/>
                    </a:solidFill>
                  </a:tcPr>
                </a:tc>
                <a:extLst>
                  <a:ext uri="{0D108BD9-81ED-4DB2-BD59-A6C34878D82A}">
                    <a16:rowId xmlns:a16="http://schemas.microsoft.com/office/drawing/2014/main" val="1660565023"/>
                  </a:ext>
                </a:extLst>
              </a:tr>
              <a:tr h="216652">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solidFill>
                            <a:schemeClr val="tx1"/>
                          </a:solidFill>
                          <a:effectLst/>
                          <a:latin typeface="+mn-lt"/>
                          <a:ea typeface="+mn-ea"/>
                          <a:cs typeface="+mn-cs"/>
                        </a:rPr>
                        <a:t>Cellphone 6</a:t>
                      </a:r>
                    </a:p>
                  </a:txBody>
                  <a:tcPr marL="0" marR="0" marT="0" marB="0" anchor="ctr">
                    <a:solidFill>
                      <a:schemeClr val="tx1">
                        <a:lumMod val="50000"/>
                      </a:schemeClr>
                    </a:solidFill>
                  </a:tcPr>
                </a:tc>
                <a:tc>
                  <a:txBody>
                    <a:bodyPr/>
                    <a:lstStyle/>
                    <a:p>
                      <a:pPr marL="0" algn="ctr" defTabSz="914400" rtl="0" eaLnBrk="1" fontAlgn="b" latinLnBrk="0" hangingPunct="1"/>
                      <a:r>
                        <a:rPr lang="en-US" sz="1200" u="none" strike="noStrike" kern="1200" dirty="0">
                          <a:solidFill>
                            <a:schemeClr val="tx1"/>
                          </a:solidFill>
                          <a:effectLst/>
                          <a:latin typeface="+mn-lt"/>
                          <a:ea typeface="+mn-ea"/>
                          <a:cs typeface="+mn-cs"/>
                        </a:rPr>
                        <a:t>$872.00 </a:t>
                      </a:r>
                    </a:p>
                  </a:txBody>
                  <a:tcPr marL="9525" marR="9525" marT="9525" marB="0" anchor="ctr">
                    <a:solidFill>
                      <a:schemeClr val="tx1">
                        <a:lumMod val="50000"/>
                      </a:schemeClr>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bg1"/>
                          </a:solidFill>
                          <a:effectLst/>
                          <a:latin typeface="+mn-lt"/>
                          <a:ea typeface="+mn-ea"/>
                          <a:cs typeface="+mn-cs"/>
                        </a:rPr>
                        <a:t>Desktop 9</a:t>
                      </a:r>
                    </a:p>
                  </a:txBody>
                  <a:tcPr marL="0" marR="0" marT="0" marB="0" anchor="ctr">
                    <a:solidFill>
                      <a:srgbClr val="FF9900"/>
                    </a:solidFill>
                  </a:tcPr>
                </a:tc>
                <a:tc>
                  <a:txBody>
                    <a:bodyPr/>
                    <a:lstStyle/>
                    <a:p>
                      <a:pPr marL="0" algn="ctr" defTabSz="914400" rtl="0" eaLnBrk="1" fontAlgn="b" latinLnBrk="0" hangingPunct="1"/>
                      <a:r>
                        <a:rPr lang="en-US" sz="1200" u="none" strike="noStrike" kern="1200" dirty="0">
                          <a:solidFill>
                            <a:schemeClr val="bg1"/>
                          </a:solidFill>
                          <a:effectLst/>
                          <a:latin typeface="+mn-lt"/>
                          <a:ea typeface="+mn-ea"/>
                          <a:cs typeface="+mn-cs"/>
                        </a:rPr>
                        <a:t>$1,504.19 </a:t>
                      </a:r>
                    </a:p>
                  </a:txBody>
                  <a:tcPr marL="9525" marR="9525" marT="9525" marB="0" anchor="ctr">
                    <a:solidFill>
                      <a:srgbClr val="FF9900"/>
                    </a:solidFill>
                  </a:tcPr>
                </a:tc>
                <a:extLst>
                  <a:ext uri="{0D108BD9-81ED-4DB2-BD59-A6C34878D82A}">
                    <a16:rowId xmlns:a16="http://schemas.microsoft.com/office/drawing/2014/main" val="2843147083"/>
                  </a:ext>
                </a:extLst>
              </a:tr>
              <a:tr h="216652">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solidFill>
                            <a:schemeClr val="tx1"/>
                          </a:solidFill>
                          <a:effectLst/>
                          <a:latin typeface="+mn-lt"/>
                          <a:ea typeface="+mn-ea"/>
                          <a:cs typeface="+mn-cs"/>
                        </a:rPr>
                        <a:t>Cellphone 7</a:t>
                      </a:r>
                    </a:p>
                  </a:txBody>
                  <a:tcPr marL="0" marR="0" marT="0" marB="0" anchor="ctr">
                    <a:solidFill>
                      <a:schemeClr val="tx1">
                        <a:lumMod val="50000"/>
                      </a:schemeClr>
                    </a:solidFill>
                  </a:tcPr>
                </a:tc>
                <a:tc>
                  <a:txBody>
                    <a:bodyPr/>
                    <a:lstStyle/>
                    <a:p>
                      <a:pPr marL="0" algn="ctr" defTabSz="914400" rtl="0" eaLnBrk="1" fontAlgn="b" latinLnBrk="0" hangingPunct="1"/>
                      <a:r>
                        <a:rPr lang="en-US" sz="1200" u="none" strike="noStrike" kern="1200" dirty="0">
                          <a:solidFill>
                            <a:schemeClr val="tx1"/>
                          </a:solidFill>
                          <a:effectLst/>
                          <a:latin typeface="+mn-lt"/>
                          <a:ea typeface="+mn-ea"/>
                          <a:cs typeface="+mn-cs"/>
                        </a:rPr>
                        <a:t>$872.00 </a:t>
                      </a:r>
                    </a:p>
                  </a:txBody>
                  <a:tcPr marL="9525" marR="9525" marT="9525" marB="0" anchor="ctr">
                    <a:solidFill>
                      <a:schemeClr val="tx1">
                        <a:lumMod val="50000"/>
                      </a:schemeClr>
                    </a:solidFill>
                  </a:tcP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solidFill>
                            <a:schemeClr val="bg1"/>
                          </a:solidFill>
                          <a:effectLst/>
                          <a:latin typeface="+mn-lt"/>
                          <a:ea typeface="+mn-ea"/>
                          <a:cs typeface="+mn-cs"/>
                        </a:rPr>
                        <a:t>Desktop 10</a:t>
                      </a:r>
                    </a:p>
                  </a:txBody>
                  <a:tcPr marL="0" marR="0" marT="0" marB="0" anchor="ctr">
                    <a:solidFill>
                      <a:srgbClr val="FF9900"/>
                    </a:solidFill>
                  </a:tcPr>
                </a:tc>
                <a:tc>
                  <a:txBody>
                    <a:bodyPr/>
                    <a:lstStyle/>
                    <a:p>
                      <a:pPr marL="0" algn="ctr" defTabSz="914400" rtl="0" eaLnBrk="1" fontAlgn="b" latinLnBrk="0" hangingPunct="1"/>
                      <a:r>
                        <a:rPr lang="en-US" sz="1200" u="none" strike="noStrike" kern="1200" dirty="0">
                          <a:solidFill>
                            <a:schemeClr val="bg1"/>
                          </a:solidFill>
                          <a:effectLst/>
                          <a:latin typeface="+mn-lt"/>
                          <a:ea typeface="+mn-ea"/>
                          <a:cs typeface="+mn-cs"/>
                        </a:rPr>
                        <a:t>$1,504.19 </a:t>
                      </a:r>
                    </a:p>
                  </a:txBody>
                  <a:tcPr marL="9525" marR="9525" marT="9525" marB="0" anchor="ctr">
                    <a:solidFill>
                      <a:srgbClr val="FF9900"/>
                    </a:solidFill>
                  </a:tcPr>
                </a:tc>
                <a:extLst>
                  <a:ext uri="{0D108BD9-81ED-4DB2-BD59-A6C34878D82A}">
                    <a16:rowId xmlns:a16="http://schemas.microsoft.com/office/drawing/2014/main" val="1187834500"/>
                  </a:ext>
                </a:extLst>
              </a:tr>
              <a:tr h="216652">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solidFill>
                            <a:schemeClr val="tx1"/>
                          </a:solidFill>
                          <a:effectLst/>
                          <a:latin typeface="+mn-lt"/>
                          <a:ea typeface="+mn-ea"/>
                          <a:cs typeface="+mn-cs"/>
                        </a:rPr>
                        <a:t>Cellphone 8</a:t>
                      </a:r>
                    </a:p>
                  </a:txBody>
                  <a:tcPr marL="0" marR="0" marT="0" marB="0" anchor="ctr">
                    <a:solidFill>
                      <a:schemeClr val="tx1">
                        <a:lumMod val="50000"/>
                      </a:schemeClr>
                    </a:solidFill>
                  </a:tcPr>
                </a:tc>
                <a:tc>
                  <a:txBody>
                    <a:bodyPr/>
                    <a:lstStyle/>
                    <a:p>
                      <a:pPr marL="0" algn="ctr" defTabSz="914400" rtl="0" eaLnBrk="1" fontAlgn="b" latinLnBrk="0" hangingPunct="1"/>
                      <a:r>
                        <a:rPr lang="en-US" sz="1200" u="none" strike="noStrike" kern="1200" dirty="0">
                          <a:solidFill>
                            <a:schemeClr val="tx1"/>
                          </a:solidFill>
                          <a:effectLst/>
                          <a:latin typeface="+mn-lt"/>
                          <a:ea typeface="+mn-ea"/>
                          <a:cs typeface="+mn-cs"/>
                        </a:rPr>
                        <a:t>$763.00 </a:t>
                      </a:r>
                    </a:p>
                  </a:txBody>
                  <a:tcPr marL="9525" marR="9525" marT="9525" marB="0" anchor="ctr">
                    <a:solidFill>
                      <a:schemeClr val="tx1">
                        <a:lumMod val="50000"/>
                      </a:schemeClr>
                    </a:solidFill>
                  </a:tcPr>
                </a:tc>
                <a:tc>
                  <a:txBody>
                    <a:bodyPr/>
                    <a:lstStyle/>
                    <a:p>
                      <a:pPr marL="0" marR="0" algn="ctr" defTabSz="914400" rtl="0" eaLnBrk="1" fontAlgn="b" latinLnBrk="0" hangingPunct="1">
                        <a:lnSpc>
                          <a:spcPts val="1095"/>
                        </a:lnSpc>
                        <a:spcBef>
                          <a:spcPts val="0"/>
                        </a:spcBef>
                        <a:spcAft>
                          <a:spcPts val="0"/>
                        </a:spcAft>
                      </a:pPr>
                      <a:endParaRPr lang="en-US" sz="1200" u="none" strike="noStrike" kern="1200" dirty="0">
                        <a:solidFill>
                          <a:schemeClr val="dk1"/>
                        </a:solidFill>
                        <a:effectLst/>
                        <a:latin typeface="+mn-lt"/>
                        <a:ea typeface="+mn-ea"/>
                        <a:cs typeface="+mn-cs"/>
                      </a:endParaRPr>
                    </a:p>
                  </a:txBody>
                  <a:tcPr marL="0" marR="0" marT="0" marB="0" anchor="ctr"/>
                </a:tc>
                <a:tc>
                  <a:txBody>
                    <a:bodyPr/>
                    <a:lstStyle/>
                    <a:p>
                      <a:pPr marL="0" marR="0" algn="ctr" defTabSz="914400" rtl="0" eaLnBrk="1" fontAlgn="b" latinLnBrk="0" hangingPunct="1">
                        <a:lnSpc>
                          <a:spcPts val="1095"/>
                        </a:lnSpc>
                        <a:spcBef>
                          <a:spcPts val="0"/>
                        </a:spcBef>
                        <a:spcAft>
                          <a:spcPts val="0"/>
                        </a:spcAft>
                      </a:pPr>
                      <a:endParaRPr lang="en-US" sz="1200" u="none" strike="noStrike" kern="1200" dirty="0">
                        <a:solidFill>
                          <a:schemeClr val="dk1"/>
                        </a:solidFill>
                        <a:effectLst/>
                        <a:latin typeface="+mn-lt"/>
                        <a:ea typeface="+mn-ea"/>
                        <a:cs typeface="+mn-cs"/>
                      </a:endParaRPr>
                    </a:p>
                  </a:txBody>
                  <a:tcPr marL="0" marR="0" marT="0" marB="0" anchor="ctr">
                    <a:noFill/>
                  </a:tcPr>
                </a:tc>
                <a:extLst>
                  <a:ext uri="{0D108BD9-81ED-4DB2-BD59-A6C34878D82A}">
                    <a16:rowId xmlns:a16="http://schemas.microsoft.com/office/drawing/2014/main" val="3310251541"/>
                  </a:ext>
                </a:extLst>
              </a:tr>
            </a:tbl>
          </a:graphicData>
        </a:graphic>
      </p:graphicFrame>
    </p:spTree>
    <p:extLst>
      <p:ext uri="{BB962C8B-B14F-4D97-AF65-F5344CB8AC3E}">
        <p14:creationId xmlns:p14="http://schemas.microsoft.com/office/powerpoint/2010/main" val="2839539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41D45-FE8F-1E4D-9B65-635D4377D8E0}"/>
              </a:ext>
            </a:extLst>
          </p:cNvPr>
          <p:cNvSpPr>
            <a:spLocks noGrp="1"/>
          </p:cNvSpPr>
          <p:nvPr>
            <p:ph type="title"/>
          </p:nvPr>
        </p:nvSpPr>
        <p:spPr>
          <a:xfrm>
            <a:off x="3189604" y="2688354"/>
            <a:ext cx="9613861" cy="1080938"/>
          </a:xfrm>
        </p:spPr>
        <p:txBody>
          <a:bodyPr>
            <a:normAutofit/>
          </a:bodyPr>
          <a:lstStyle/>
          <a:p>
            <a:r>
              <a:rPr lang="en-US" sz="5400" dirty="0"/>
              <a:t>Cost Management</a:t>
            </a:r>
          </a:p>
        </p:txBody>
      </p:sp>
      <p:sp>
        <p:nvSpPr>
          <p:cNvPr id="5" name="Slide Number Placeholder 4">
            <a:extLst>
              <a:ext uri="{FF2B5EF4-FFF2-40B4-BE49-F238E27FC236}">
                <a16:creationId xmlns:a16="http://schemas.microsoft.com/office/drawing/2014/main" id="{3E1EBA28-A023-F14B-B33A-508A7AB23277}"/>
              </a:ext>
            </a:extLst>
          </p:cNvPr>
          <p:cNvSpPr>
            <a:spLocks noGrp="1"/>
          </p:cNvSpPr>
          <p:nvPr>
            <p:ph type="sldNum" sz="quarter" idx="12"/>
          </p:nvPr>
        </p:nvSpPr>
        <p:spPr/>
        <p:txBody>
          <a:bodyPr/>
          <a:lstStyle/>
          <a:p>
            <a:fld id="{B2DC25EE-239B-4C5F-AAD1-255A7D5F1EE2}" type="slidenum">
              <a:rPr lang="en-US" smtClean="0"/>
              <a:t>24</a:t>
            </a:fld>
            <a:endParaRPr lang="en-US"/>
          </a:p>
        </p:txBody>
      </p:sp>
    </p:spTree>
    <p:extLst>
      <p:ext uri="{BB962C8B-B14F-4D97-AF65-F5344CB8AC3E}">
        <p14:creationId xmlns:p14="http://schemas.microsoft.com/office/powerpoint/2010/main" val="2291406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23373-79DA-4644-BAC5-25B15E686633}"/>
              </a:ext>
            </a:extLst>
          </p:cNvPr>
          <p:cNvSpPr>
            <a:spLocks noGrp="1"/>
          </p:cNvSpPr>
          <p:nvPr>
            <p:ph type="title"/>
          </p:nvPr>
        </p:nvSpPr>
        <p:spPr/>
        <p:txBody>
          <a:bodyPr/>
          <a:lstStyle/>
          <a:p>
            <a:r>
              <a:rPr lang="en-US" dirty="0"/>
              <a:t>Project Cost Estimates</a:t>
            </a:r>
            <a:br>
              <a:rPr lang="en-US" dirty="0"/>
            </a:br>
            <a:r>
              <a:rPr lang="en-US" dirty="0"/>
              <a:t>LOC Based Estimation</a:t>
            </a:r>
          </a:p>
        </p:txBody>
      </p:sp>
      <p:pic>
        <p:nvPicPr>
          <p:cNvPr id="7" name="Content Placeholder 6" descr="A screenshot of a cell phone&#10;&#10;Description automatically generated">
            <a:extLst>
              <a:ext uri="{FF2B5EF4-FFF2-40B4-BE49-F238E27FC236}">
                <a16:creationId xmlns:a16="http://schemas.microsoft.com/office/drawing/2014/main" id="{A70E9A39-49DE-CB45-BAAF-42007BB03C1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02044" y="1844016"/>
            <a:ext cx="8435284" cy="4948854"/>
          </a:xfrm>
        </p:spPr>
      </p:pic>
      <p:sp>
        <p:nvSpPr>
          <p:cNvPr id="5" name="Slide Number Placeholder 4">
            <a:extLst>
              <a:ext uri="{FF2B5EF4-FFF2-40B4-BE49-F238E27FC236}">
                <a16:creationId xmlns:a16="http://schemas.microsoft.com/office/drawing/2014/main" id="{94D02455-F547-6548-BA62-B014FA90186E}"/>
              </a:ext>
            </a:extLst>
          </p:cNvPr>
          <p:cNvSpPr>
            <a:spLocks noGrp="1"/>
          </p:cNvSpPr>
          <p:nvPr>
            <p:ph type="sldNum" sz="quarter" idx="12"/>
          </p:nvPr>
        </p:nvSpPr>
        <p:spPr/>
        <p:txBody>
          <a:bodyPr/>
          <a:lstStyle/>
          <a:p>
            <a:fld id="{B2DC25EE-239B-4C5F-AAD1-255A7D5F1EE2}" type="slidenum">
              <a:rPr lang="en-US" smtClean="0"/>
              <a:t>25</a:t>
            </a:fld>
            <a:endParaRPr lang="en-US"/>
          </a:p>
        </p:txBody>
      </p:sp>
    </p:spTree>
    <p:extLst>
      <p:ext uri="{BB962C8B-B14F-4D97-AF65-F5344CB8AC3E}">
        <p14:creationId xmlns:p14="http://schemas.microsoft.com/office/powerpoint/2010/main" val="1259737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406E1-CB72-D049-B9AA-3D181F43623B}"/>
              </a:ext>
            </a:extLst>
          </p:cNvPr>
          <p:cNvSpPr>
            <a:spLocks noGrp="1"/>
          </p:cNvSpPr>
          <p:nvPr>
            <p:ph type="title"/>
          </p:nvPr>
        </p:nvSpPr>
        <p:spPr/>
        <p:txBody>
          <a:bodyPr/>
          <a:lstStyle/>
          <a:p>
            <a:r>
              <a:rPr lang="en-US" dirty="0"/>
              <a:t>LOC Based Estimation</a:t>
            </a:r>
          </a:p>
        </p:txBody>
      </p:sp>
      <p:pic>
        <p:nvPicPr>
          <p:cNvPr id="7" name="Content Placeholder 6" descr="A screenshot of a cell phone&#10;&#10;Description automatically generated">
            <a:extLst>
              <a:ext uri="{FF2B5EF4-FFF2-40B4-BE49-F238E27FC236}">
                <a16:creationId xmlns:a16="http://schemas.microsoft.com/office/drawing/2014/main" id="{3B509938-9D0D-674E-A0BB-EA1F6C67094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97585" y="2011472"/>
            <a:ext cx="8979332" cy="2424604"/>
          </a:xfrm>
        </p:spPr>
      </p:pic>
      <p:pic>
        <p:nvPicPr>
          <p:cNvPr id="9" name="Content Placeholder 8" descr="A screenshot of a social media post&#10;&#10;Description automatically generated">
            <a:extLst>
              <a:ext uri="{FF2B5EF4-FFF2-40B4-BE49-F238E27FC236}">
                <a16:creationId xmlns:a16="http://schemas.microsoft.com/office/drawing/2014/main" id="{054148C4-1C45-1045-9CB2-0D6E4678C9C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97585" y="4799460"/>
            <a:ext cx="8979332" cy="2011472"/>
          </a:xfrm>
        </p:spPr>
      </p:pic>
      <p:sp>
        <p:nvSpPr>
          <p:cNvPr id="5" name="Slide Number Placeholder 4">
            <a:extLst>
              <a:ext uri="{FF2B5EF4-FFF2-40B4-BE49-F238E27FC236}">
                <a16:creationId xmlns:a16="http://schemas.microsoft.com/office/drawing/2014/main" id="{E6A19C3C-5F5F-A846-9BB9-D2F7E94B44B7}"/>
              </a:ext>
            </a:extLst>
          </p:cNvPr>
          <p:cNvSpPr>
            <a:spLocks noGrp="1"/>
          </p:cNvSpPr>
          <p:nvPr>
            <p:ph type="sldNum" sz="quarter" idx="12"/>
          </p:nvPr>
        </p:nvSpPr>
        <p:spPr/>
        <p:txBody>
          <a:bodyPr/>
          <a:lstStyle/>
          <a:p>
            <a:fld id="{B2DC25EE-239B-4C5F-AAD1-255A7D5F1EE2}" type="slidenum">
              <a:rPr lang="en-US" smtClean="0"/>
              <a:t>26</a:t>
            </a:fld>
            <a:endParaRPr lang="en-US"/>
          </a:p>
        </p:txBody>
      </p:sp>
    </p:spTree>
    <p:extLst>
      <p:ext uri="{BB962C8B-B14F-4D97-AF65-F5344CB8AC3E}">
        <p14:creationId xmlns:p14="http://schemas.microsoft.com/office/powerpoint/2010/main" val="2896263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F1A04-FAA5-2B4C-950F-D14528D5ACB5}"/>
              </a:ext>
            </a:extLst>
          </p:cNvPr>
          <p:cNvSpPr>
            <a:spLocks noGrp="1"/>
          </p:cNvSpPr>
          <p:nvPr>
            <p:ph type="title"/>
          </p:nvPr>
        </p:nvSpPr>
        <p:spPr/>
        <p:txBody>
          <a:bodyPr/>
          <a:lstStyle/>
          <a:p>
            <a:r>
              <a:rPr lang="en-US" dirty="0"/>
              <a:t>LOC Based Estimate</a:t>
            </a:r>
          </a:p>
        </p:txBody>
      </p:sp>
      <p:graphicFrame>
        <p:nvGraphicFramePr>
          <p:cNvPr id="6" name="Content Placeholder 5">
            <a:extLst>
              <a:ext uri="{FF2B5EF4-FFF2-40B4-BE49-F238E27FC236}">
                <a16:creationId xmlns:a16="http://schemas.microsoft.com/office/drawing/2014/main" id="{9E4F10AF-1568-FE44-94D3-F0F54358ABC2}"/>
              </a:ext>
            </a:extLst>
          </p:cNvPr>
          <p:cNvGraphicFramePr>
            <a:graphicFrameLocks noGrp="1"/>
          </p:cNvGraphicFramePr>
          <p:nvPr>
            <p:ph sz="half" idx="1"/>
          </p:nvPr>
        </p:nvGraphicFramePr>
        <p:xfrm>
          <a:off x="680321" y="2041452"/>
          <a:ext cx="10048418" cy="4586952"/>
        </p:xfrm>
        <a:graphic>
          <a:graphicData uri="http://schemas.openxmlformats.org/drawingml/2006/table">
            <a:tbl>
              <a:tblPr>
                <a:tableStyleId>{5C22544A-7EE6-4342-B048-85BDC9FD1C3A}</a:tableStyleId>
              </a:tblPr>
              <a:tblGrid>
                <a:gridCol w="3807822">
                  <a:extLst>
                    <a:ext uri="{9D8B030D-6E8A-4147-A177-3AD203B41FA5}">
                      <a16:colId xmlns:a16="http://schemas.microsoft.com/office/drawing/2014/main" val="1616251347"/>
                    </a:ext>
                  </a:extLst>
                </a:gridCol>
                <a:gridCol w="1150279">
                  <a:extLst>
                    <a:ext uri="{9D8B030D-6E8A-4147-A177-3AD203B41FA5}">
                      <a16:colId xmlns:a16="http://schemas.microsoft.com/office/drawing/2014/main" val="1856063463"/>
                    </a:ext>
                  </a:extLst>
                </a:gridCol>
                <a:gridCol w="2644321">
                  <a:extLst>
                    <a:ext uri="{9D8B030D-6E8A-4147-A177-3AD203B41FA5}">
                      <a16:colId xmlns:a16="http://schemas.microsoft.com/office/drawing/2014/main" val="1363352364"/>
                    </a:ext>
                  </a:extLst>
                </a:gridCol>
                <a:gridCol w="2445996">
                  <a:extLst>
                    <a:ext uri="{9D8B030D-6E8A-4147-A177-3AD203B41FA5}">
                      <a16:colId xmlns:a16="http://schemas.microsoft.com/office/drawing/2014/main" val="1740108715"/>
                    </a:ext>
                  </a:extLst>
                </a:gridCol>
              </a:tblGrid>
              <a:tr h="342022">
                <a:tc gridSpan="4">
                  <a:txBody>
                    <a:bodyPr/>
                    <a:lstStyle/>
                    <a:p>
                      <a:pPr algn="ctr" fontAlgn="b"/>
                      <a:r>
                        <a:rPr lang="en-US" sz="1600" b="0" i="0" u="none" strike="noStrike" dirty="0">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LOC Based Estimation </a:t>
                      </a:r>
                    </a:p>
                  </a:txBody>
                  <a:tcPr marL="6181" marR="6181" marT="6181" marB="0" anchor="c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7935395"/>
                  </a:ext>
                </a:extLst>
              </a:tr>
              <a:tr h="424493">
                <a:tc>
                  <a:txBody>
                    <a:bodyPr/>
                    <a:lstStyle/>
                    <a:p>
                      <a:pPr algn="ctr" fontAlgn="b"/>
                      <a:r>
                        <a:rPr lang="en-US" sz="1600" b="0" i="0" u="none" strike="noStrike" dirty="0">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Function</a:t>
                      </a:r>
                    </a:p>
                  </a:txBody>
                  <a:tcPr marL="6181" marR="6181" marT="6181" marB="0" anchor="ctr">
                    <a:noFill/>
                  </a:tcPr>
                </a:tc>
                <a:tc>
                  <a:txBody>
                    <a:bodyPr/>
                    <a:lstStyle/>
                    <a:p>
                      <a:pPr algn="ctr" fontAlgn="b"/>
                      <a:r>
                        <a:rPr lang="en-US" sz="1600" b="0" i="0" u="none" strike="noStrike" dirty="0">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Pages</a:t>
                      </a:r>
                    </a:p>
                  </a:txBody>
                  <a:tcPr marL="6181" marR="6181" marT="6181" marB="0" anchor="ctr">
                    <a:noFill/>
                  </a:tcPr>
                </a:tc>
                <a:tc>
                  <a:txBody>
                    <a:bodyPr/>
                    <a:lstStyle/>
                    <a:p>
                      <a:pPr algn="ctr" fontAlgn="b"/>
                      <a:r>
                        <a:rPr lang="en-US" sz="1600" b="0" i="0" u="none" strike="noStrike" dirty="0">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Lines of Code per page</a:t>
                      </a:r>
                    </a:p>
                  </a:txBody>
                  <a:tcPr marL="6181" marR="6181" marT="6181" marB="0" anchor="ctr">
                    <a:noFill/>
                  </a:tcPr>
                </a:tc>
                <a:tc>
                  <a:txBody>
                    <a:bodyPr/>
                    <a:lstStyle/>
                    <a:p>
                      <a:pPr algn="ctr" fontAlgn="b"/>
                      <a:r>
                        <a:rPr lang="en-US" sz="1600" b="0" i="0" u="none" strike="noStrike">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Total Lines Of Code</a:t>
                      </a:r>
                    </a:p>
                  </a:txBody>
                  <a:tcPr marL="6181" marR="6181" marT="6181" marB="0" anchor="ctr">
                    <a:noFill/>
                  </a:tcPr>
                </a:tc>
                <a:extLst>
                  <a:ext uri="{0D108BD9-81ED-4DB2-BD59-A6C34878D82A}">
                    <a16:rowId xmlns:a16="http://schemas.microsoft.com/office/drawing/2014/main" val="3957166939"/>
                  </a:ext>
                </a:extLst>
              </a:tr>
              <a:tr h="424493">
                <a:tc>
                  <a:txBody>
                    <a:bodyPr/>
                    <a:lstStyle/>
                    <a:p>
                      <a:pPr algn="ctr" fontAlgn="b"/>
                      <a:r>
                        <a:rPr lang="en-US" sz="1600" b="0" i="0" u="none" strike="noStrike" dirty="0">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User Interfaces for Static Pages</a:t>
                      </a:r>
                    </a:p>
                  </a:txBody>
                  <a:tcPr marL="6181" marR="6181" marT="6181" marB="0" anchor="ctr">
                    <a:noFill/>
                  </a:tcPr>
                </a:tc>
                <a:tc>
                  <a:txBody>
                    <a:bodyPr/>
                    <a:lstStyle/>
                    <a:p>
                      <a:pPr algn="ctr" fontAlgn="b"/>
                      <a:r>
                        <a:rPr lang="en-US" sz="1600" b="0" i="0" u="none" strike="noStrike" dirty="0">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170</a:t>
                      </a:r>
                    </a:p>
                  </a:txBody>
                  <a:tcPr marL="6181" marR="6181" marT="6181" marB="0" anchor="ctr">
                    <a:noFill/>
                  </a:tcPr>
                </a:tc>
                <a:tc>
                  <a:txBody>
                    <a:bodyPr/>
                    <a:lstStyle/>
                    <a:p>
                      <a:pPr algn="ctr" fontAlgn="b"/>
                      <a:r>
                        <a:rPr lang="en-US" sz="1600" b="0" i="0" u="none" strike="noStrike" dirty="0">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110</a:t>
                      </a:r>
                    </a:p>
                  </a:txBody>
                  <a:tcPr marL="6181" marR="6181" marT="6181" marB="0" anchor="ctr">
                    <a:noFill/>
                  </a:tcPr>
                </a:tc>
                <a:tc>
                  <a:txBody>
                    <a:bodyPr/>
                    <a:lstStyle/>
                    <a:p>
                      <a:pPr algn="ctr" fontAlgn="b"/>
                      <a:r>
                        <a:rPr lang="en-US" sz="1600" b="0" i="0" u="none" strike="noStrike">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18700</a:t>
                      </a:r>
                    </a:p>
                  </a:txBody>
                  <a:tcPr marL="6181" marR="6181" marT="6181" marB="0" anchor="ctr">
                    <a:noFill/>
                  </a:tcPr>
                </a:tc>
                <a:extLst>
                  <a:ext uri="{0D108BD9-81ED-4DB2-BD59-A6C34878D82A}">
                    <a16:rowId xmlns:a16="http://schemas.microsoft.com/office/drawing/2014/main" val="1495645279"/>
                  </a:ext>
                </a:extLst>
              </a:tr>
              <a:tr h="424493">
                <a:tc>
                  <a:txBody>
                    <a:bodyPr/>
                    <a:lstStyle/>
                    <a:p>
                      <a:pPr algn="ctr" fontAlgn="b"/>
                      <a:r>
                        <a:rPr lang="en-US" sz="1600" b="0" i="0" u="none" strike="noStrike" dirty="0">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User Interface for Dynamic Pages</a:t>
                      </a:r>
                    </a:p>
                  </a:txBody>
                  <a:tcPr marL="6181" marR="6181" marT="6181" marB="0" anchor="ctr">
                    <a:noFill/>
                  </a:tcPr>
                </a:tc>
                <a:tc>
                  <a:txBody>
                    <a:bodyPr/>
                    <a:lstStyle/>
                    <a:p>
                      <a:pPr algn="ctr" fontAlgn="b"/>
                      <a:r>
                        <a:rPr lang="en-US" sz="1600" b="0" i="0" u="none" strike="noStrike" dirty="0">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195</a:t>
                      </a:r>
                    </a:p>
                  </a:txBody>
                  <a:tcPr marL="6181" marR="6181" marT="6181" marB="0" anchor="ctr">
                    <a:noFill/>
                  </a:tcPr>
                </a:tc>
                <a:tc>
                  <a:txBody>
                    <a:bodyPr/>
                    <a:lstStyle/>
                    <a:p>
                      <a:pPr algn="ctr" fontAlgn="b"/>
                      <a:r>
                        <a:rPr lang="en-US" sz="1600" b="0" i="0" u="none" strike="noStrike" dirty="0">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158</a:t>
                      </a:r>
                    </a:p>
                  </a:txBody>
                  <a:tcPr marL="6181" marR="6181" marT="6181" marB="0" anchor="ctr">
                    <a:noFill/>
                  </a:tcPr>
                </a:tc>
                <a:tc>
                  <a:txBody>
                    <a:bodyPr/>
                    <a:lstStyle/>
                    <a:p>
                      <a:pPr algn="ctr" fontAlgn="b"/>
                      <a:r>
                        <a:rPr lang="en-US" sz="1600" b="0" i="0" u="none" strike="noStrike" dirty="0">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30810</a:t>
                      </a:r>
                    </a:p>
                  </a:txBody>
                  <a:tcPr marL="6181" marR="6181" marT="6181" marB="0" anchor="ctr">
                    <a:noFill/>
                  </a:tcPr>
                </a:tc>
                <a:extLst>
                  <a:ext uri="{0D108BD9-81ED-4DB2-BD59-A6C34878D82A}">
                    <a16:rowId xmlns:a16="http://schemas.microsoft.com/office/drawing/2014/main" val="3546445771"/>
                  </a:ext>
                </a:extLst>
              </a:tr>
              <a:tr h="424493">
                <a:tc>
                  <a:txBody>
                    <a:bodyPr/>
                    <a:lstStyle/>
                    <a:p>
                      <a:pPr algn="ctr" fontAlgn="b"/>
                      <a:r>
                        <a:rPr lang="en-US" sz="1600" b="0" i="0" u="none" strike="noStrike" dirty="0">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Code behind  Static Pages</a:t>
                      </a:r>
                    </a:p>
                  </a:txBody>
                  <a:tcPr marL="6181" marR="6181" marT="6181" marB="0" anchor="ctr">
                    <a:noFill/>
                  </a:tcPr>
                </a:tc>
                <a:tc>
                  <a:txBody>
                    <a:bodyPr/>
                    <a:lstStyle/>
                    <a:p>
                      <a:pPr algn="ctr" fontAlgn="b"/>
                      <a:r>
                        <a:rPr lang="en-US" sz="1600" b="0" i="0" u="none" strike="noStrike" dirty="0">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180</a:t>
                      </a:r>
                    </a:p>
                  </a:txBody>
                  <a:tcPr marL="6181" marR="6181" marT="6181" marB="0" anchor="ctr">
                    <a:noFill/>
                  </a:tcPr>
                </a:tc>
                <a:tc>
                  <a:txBody>
                    <a:bodyPr/>
                    <a:lstStyle/>
                    <a:p>
                      <a:pPr algn="ctr" fontAlgn="b"/>
                      <a:r>
                        <a:rPr lang="en-US" sz="1600" b="0" i="0" u="none" strike="noStrike" dirty="0">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135</a:t>
                      </a:r>
                    </a:p>
                  </a:txBody>
                  <a:tcPr marL="6181" marR="6181" marT="6181" marB="0" anchor="ctr">
                    <a:noFill/>
                  </a:tcPr>
                </a:tc>
                <a:tc>
                  <a:txBody>
                    <a:bodyPr/>
                    <a:lstStyle/>
                    <a:p>
                      <a:pPr algn="ctr" fontAlgn="b"/>
                      <a:r>
                        <a:rPr lang="en-US" sz="1600" b="0" i="0" u="none" strike="noStrike" dirty="0">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24300</a:t>
                      </a:r>
                    </a:p>
                  </a:txBody>
                  <a:tcPr marL="6181" marR="6181" marT="6181" marB="0" anchor="ctr">
                    <a:noFill/>
                  </a:tcPr>
                </a:tc>
                <a:extLst>
                  <a:ext uri="{0D108BD9-81ED-4DB2-BD59-A6C34878D82A}">
                    <a16:rowId xmlns:a16="http://schemas.microsoft.com/office/drawing/2014/main" val="3995045797"/>
                  </a:ext>
                </a:extLst>
              </a:tr>
              <a:tr h="424493">
                <a:tc>
                  <a:txBody>
                    <a:bodyPr/>
                    <a:lstStyle/>
                    <a:p>
                      <a:pPr algn="ctr" fontAlgn="b"/>
                      <a:r>
                        <a:rPr lang="en-US" sz="1600" b="0" i="0" u="none" strike="noStrike" dirty="0">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Code behind Dynamic Pages</a:t>
                      </a:r>
                    </a:p>
                  </a:txBody>
                  <a:tcPr marL="6181" marR="6181" marT="6181" marB="0" anchor="ctr">
                    <a:noFill/>
                  </a:tcPr>
                </a:tc>
                <a:tc>
                  <a:txBody>
                    <a:bodyPr/>
                    <a:lstStyle/>
                    <a:p>
                      <a:pPr algn="ctr" fontAlgn="b"/>
                      <a:r>
                        <a:rPr lang="en-US" sz="1600" b="0" i="0" u="none" strike="noStrike">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240</a:t>
                      </a:r>
                    </a:p>
                  </a:txBody>
                  <a:tcPr marL="6181" marR="6181" marT="6181" marB="0" anchor="ctr">
                    <a:noFill/>
                  </a:tcPr>
                </a:tc>
                <a:tc>
                  <a:txBody>
                    <a:bodyPr/>
                    <a:lstStyle/>
                    <a:p>
                      <a:pPr algn="ctr" fontAlgn="b"/>
                      <a:r>
                        <a:rPr lang="en-US" sz="1600" b="0" i="0" u="none" strike="noStrike" dirty="0">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165</a:t>
                      </a:r>
                    </a:p>
                  </a:txBody>
                  <a:tcPr marL="6181" marR="6181" marT="6181" marB="0" anchor="ctr">
                    <a:noFill/>
                  </a:tcPr>
                </a:tc>
                <a:tc>
                  <a:txBody>
                    <a:bodyPr/>
                    <a:lstStyle/>
                    <a:p>
                      <a:pPr algn="ctr" fontAlgn="b"/>
                      <a:r>
                        <a:rPr lang="en-US" sz="1600" b="0" i="0" u="none" strike="noStrike" dirty="0">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39600</a:t>
                      </a:r>
                    </a:p>
                  </a:txBody>
                  <a:tcPr marL="6181" marR="6181" marT="6181" marB="0" anchor="ctr">
                    <a:noFill/>
                  </a:tcPr>
                </a:tc>
                <a:extLst>
                  <a:ext uri="{0D108BD9-81ED-4DB2-BD59-A6C34878D82A}">
                    <a16:rowId xmlns:a16="http://schemas.microsoft.com/office/drawing/2014/main" val="3412781726"/>
                  </a:ext>
                </a:extLst>
              </a:tr>
              <a:tr h="424493">
                <a:tc>
                  <a:txBody>
                    <a:bodyPr/>
                    <a:lstStyle/>
                    <a:p>
                      <a:pPr algn="ctr" fontAlgn="b"/>
                      <a:r>
                        <a:rPr lang="en-US" sz="1600" b="0" i="0" u="none" strike="noStrike">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DataBase- SQL Stored Procedures</a:t>
                      </a:r>
                    </a:p>
                  </a:txBody>
                  <a:tcPr marL="6181" marR="6181" marT="6181" marB="0" anchor="ctr">
                    <a:noFill/>
                  </a:tcPr>
                </a:tc>
                <a:tc>
                  <a:txBody>
                    <a:bodyPr/>
                    <a:lstStyle/>
                    <a:p>
                      <a:pPr algn="ctr" fontAlgn="b"/>
                      <a:r>
                        <a:rPr lang="en-US" sz="1600" b="0" i="0" u="none" strike="noStrike" dirty="0">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34</a:t>
                      </a:r>
                    </a:p>
                  </a:txBody>
                  <a:tcPr marL="6181" marR="6181" marT="6181" marB="0" anchor="ctr">
                    <a:noFill/>
                  </a:tcPr>
                </a:tc>
                <a:tc>
                  <a:txBody>
                    <a:bodyPr/>
                    <a:lstStyle/>
                    <a:p>
                      <a:pPr algn="ctr" fontAlgn="b"/>
                      <a:r>
                        <a:rPr lang="en-US" sz="1600" b="0" i="0" u="none" strike="noStrike" dirty="0">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95</a:t>
                      </a:r>
                    </a:p>
                  </a:txBody>
                  <a:tcPr marL="6181" marR="6181" marT="6181" marB="0" anchor="ctr">
                    <a:noFill/>
                  </a:tcPr>
                </a:tc>
                <a:tc>
                  <a:txBody>
                    <a:bodyPr/>
                    <a:lstStyle/>
                    <a:p>
                      <a:pPr algn="ctr" fontAlgn="b"/>
                      <a:r>
                        <a:rPr lang="en-US" sz="1600" b="0" i="0" u="none" strike="noStrike" dirty="0">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3230</a:t>
                      </a:r>
                    </a:p>
                  </a:txBody>
                  <a:tcPr marL="6181" marR="6181" marT="6181" marB="0" anchor="ctr">
                    <a:noFill/>
                  </a:tcPr>
                </a:tc>
                <a:extLst>
                  <a:ext uri="{0D108BD9-81ED-4DB2-BD59-A6C34878D82A}">
                    <a16:rowId xmlns:a16="http://schemas.microsoft.com/office/drawing/2014/main" val="2939719653"/>
                  </a:ext>
                </a:extLst>
              </a:tr>
              <a:tr h="424493">
                <a:tc>
                  <a:txBody>
                    <a:bodyPr/>
                    <a:lstStyle/>
                    <a:p>
                      <a:pPr algn="ctr" fontAlgn="b"/>
                      <a:r>
                        <a:rPr lang="en-US" sz="1600" b="0" i="0" u="none" strike="noStrike">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Busines Layer Logical Pages</a:t>
                      </a:r>
                    </a:p>
                  </a:txBody>
                  <a:tcPr marL="6181" marR="6181" marT="6181" marB="0" anchor="ctr">
                    <a:noFill/>
                  </a:tcPr>
                </a:tc>
                <a:tc>
                  <a:txBody>
                    <a:bodyPr/>
                    <a:lstStyle/>
                    <a:p>
                      <a:pPr algn="ctr" fontAlgn="b"/>
                      <a:r>
                        <a:rPr lang="en-US" sz="1600" b="0" i="0" u="none" strike="noStrike" dirty="0">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84</a:t>
                      </a:r>
                    </a:p>
                  </a:txBody>
                  <a:tcPr marL="6181" marR="6181" marT="6181" marB="0" anchor="ctr">
                    <a:noFill/>
                  </a:tcPr>
                </a:tc>
                <a:tc>
                  <a:txBody>
                    <a:bodyPr/>
                    <a:lstStyle/>
                    <a:p>
                      <a:pPr algn="ctr" fontAlgn="b"/>
                      <a:r>
                        <a:rPr lang="en-US" sz="1600" b="0" i="0" u="none" strike="noStrike" dirty="0">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134</a:t>
                      </a:r>
                    </a:p>
                  </a:txBody>
                  <a:tcPr marL="6181" marR="6181" marT="6181" marB="0" anchor="ctr">
                    <a:noFill/>
                  </a:tcPr>
                </a:tc>
                <a:tc>
                  <a:txBody>
                    <a:bodyPr/>
                    <a:lstStyle/>
                    <a:p>
                      <a:pPr algn="ctr" fontAlgn="b"/>
                      <a:r>
                        <a:rPr lang="en-US" sz="1600" b="0" i="0" u="none" strike="noStrike" dirty="0">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11256</a:t>
                      </a:r>
                    </a:p>
                  </a:txBody>
                  <a:tcPr marL="6181" marR="6181" marT="6181" marB="0" anchor="ctr">
                    <a:noFill/>
                  </a:tcPr>
                </a:tc>
                <a:extLst>
                  <a:ext uri="{0D108BD9-81ED-4DB2-BD59-A6C34878D82A}">
                    <a16:rowId xmlns:a16="http://schemas.microsoft.com/office/drawing/2014/main" val="3766536908"/>
                  </a:ext>
                </a:extLst>
              </a:tr>
              <a:tr h="424493">
                <a:tc>
                  <a:txBody>
                    <a:bodyPr/>
                    <a:lstStyle/>
                    <a:p>
                      <a:pPr algn="ctr" fontAlgn="b"/>
                      <a:r>
                        <a:rPr lang="en-US" sz="1600" b="0" i="0" u="none" strike="noStrike">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Other Layer Logical Pages</a:t>
                      </a:r>
                    </a:p>
                  </a:txBody>
                  <a:tcPr marL="6181" marR="6181" marT="6181" marB="0" anchor="ctr">
                    <a:noFill/>
                  </a:tcPr>
                </a:tc>
                <a:tc>
                  <a:txBody>
                    <a:bodyPr/>
                    <a:lstStyle/>
                    <a:p>
                      <a:pPr algn="ctr" fontAlgn="b"/>
                      <a:r>
                        <a:rPr lang="en-US" sz="1600" b="0" i="0" u="none" strike="noStrike">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28</a:t>
                      </a:r>
                    </a:p>
                  </a:txBody>
                  <a:tcPr marL="6181" marR="6181" marT="6181" marB="0" anchor="ctr">
                    <a:noFill/>
                  </a:tcPr>
                </a:tc>
                <a:tc>
                  <a:txBody>
                    <a:bodyPr/>
                    <a:lstStyle/>
                    <a:p>
                      <a:pPr algn="ctr" fontAlgn="b"/>
                      <a:r>
                        <a:rPr lang="en-US" sz="1600" b="0" i="0" u="none" strike="noStrike" dirty="0">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70</a:t>
                      </a:r>
                    </a:p>
                  </a:txBody>
                  <a:tcPr marL="6181" marR="6181" marT="6181" marB="0" anchor="ctr">
                    <a:noFill/>
                  </a:tcPr>
                </a:tc>
                <a:tc>
                  <a:txBody>
                    <a:bodyPr/>
                    <a:lstStyle/>
                    <a:p>
                      <a:pPr algn="ctr" fontAlgn="b"/>
                      <a:r>
                        <a:rPr lang="en-US" sz="1600" b="0" i="0" u="none" strike="noStrike" dirty="0">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1960</a:t>
                      </a:r>
                    </a:p>
                  </a:txBody>
                  <a:tcPr marL="6181" marR="6181" marT="6181" marB="0" anchor="ctr">
                    <a:noFill/>
                  </a:tcPr>
                </a:tc>
                <a:extLst>
                  <a:ext uri="{0D108BD9-81ED-4DB2-BD59-A6C34878D82A}">
                    <a16:rowId xmlns:a16="http://schemas.microsoft.com/office/drawing/2014/main" val="807025822"/>
                  </a:ext>
                </a:extLst>
              </a:tr>
              <a:tr h="424493">
                <a:tc>
                  <a:txBody>
                    <a:bodyPr/>
                    <a:lstStyle/>
                    <a:p>
                      <a:pPr algn="ctr" fontAlgn="b"/>
                      <a:endParaRPr lang="en-US" sz="1600" b="0" i="0" u="none" strike="noStrike">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endParaRPr>
                    </a:p>
                  </a:txBody>
                  <a:tcPr marL="6181" marR="6181" marT="6181" marB="0" anchor="ctr">
                    <a:noFill/>
                  </a:tcPr>
                </a:tc>
                <a:tc>
                  <a:txBody>
                    <a:bodyPr/>
                    <a:lstStyle/>
                    <a:p>
                      <a:pPr algn="ctr" fontAlgn="b"/>
                      <a:endParaRPr lang="en-US" sz="1600" b="0" i="0" u="none" strike="noStrike">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endParaRPr>
                    </a:p>
                  </a:txBody>
                  <a:tcPr marL="6181" marR="6181" marT="6181" marB="0" anchor="ctr">
                    <a:noFill/>
                  </a:tcPr>
                </a:tc>
                <a:tc>
                  <a:txBody>
                    <a:bodyPr/>
                    <a:lstStyle/>
                    <a:p>
                      <a:pPr algn="ctr" fontAlgn="b"/>
                      <a:r>
                        <a:rPr lang="en-US" sz="1600" b="0" i="0" u="none" strike="noStrike" dirty="0">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Total</a:t>
                      </a:r>
                    </a:p>
                  </a:txBody>
                  <a:tcPr marL="6181" marR="6181" marT="6181" marB="0" anchor="ctr">
                    <a:noFill/>
                  </a:tcPr>
                </a:tc>
                <a:tc>
                  <a:txBody>
                    <a:bodyPr/>
                    <a:lstStyle/>
                    <a:p>
                      <a:pPr algn="ctr" fontAlgn="b"/>
                      <a:r>
                        <a:rPr lang="en-US" sz="1600" b="0" i="0" u="none" strike="noStrike" dirty="0">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129856</a:t>
                      </a:r>
                    </a:p>
                  </a:txBody>
                  <a:tcPr marL="6181" marR="6181" marT="6181" marB="0" anchor="ctr">
                    <a:noFill/>
                  </a:tcPr>
                </a:tc>
                <a:extLst>
                  <a:ext uri="{0D108BD9-81ED-4DB2-BD59-A6C34878D82A}">
                    <a16:rowId xmlns:a16="http://schemas.microsoft.com/office/drawing/2014/main" val="358455291"/>
                  </a:ext>
                </a:extLst>
              </a:tr>
              <a:tr h="424493">
                <a:tc>
                  <a:txBody>
                    <a:bodyPr/>
                    <a:lstStyle/>
                    <a:p>
                      <a:pPr algn="ctr" fontAlgn="b"/>
                      <a:endParaRPr lang="en-US" sz="1600" b="0" i="0" u="none" strike="noStrike">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endParaRPr>
                    </a:p>
                  </a:txBody>
                  <a:tcPr marL="6181" marR="6181" marT="6181" marB="0" anchor="ctr">
                    <a:noFill/>
                  </a:tcPr>
                </a:tc>
                <a:tc>
                  <a:txBody>
                    <a:bodyPr/>
                    <a:lstStyle/>
                    <a:p>
                      <a:pPr algn="ctr" fontAlgn="b"/>
                      <a:endParaRPr lang="en-US" sz="1600" b="0" i="0" u="none" strike="noStrike">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endParaRPr>
                    </a:p>
                  </a:txBody>
                  <a:tcPr marL="6181" marR="6181" marT="6181" marB="0" anchor="ctr">
                    <a:noFill/>
                  </a:tcPr>
                </a:tc>
                <a:tc>
                  <a:txBody>
                    <a:bodyPr/>
                    <a:lstStyle/>
                    <a:p>
                      <a:pPr algn="ctr" fontAlgn="b"/>
                      <a:r>
                        <a:rPr lang="en-US" sz="1600" b="0" i="0" u="none" strike="noStrike">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Total Project Cost</a:t>
                      </a:r>
                    </a:p>
                  </a:txBody>
                  <a:tcPr marL="6181" marR="6181" marT="6181" marB="0" anchor="ctr">
                    <a:noFill/>
                  </a:tcPr>
                </a:tc>
                <a:tc>
                  <a:txBody>
                    <a:bodyPr/>
                    <a:lstStyle/>
                    <a:p>
                      <a:pPr algn="ctr" fontAlgn="b"/>
                      <a:r>
                        <a:rPr lang="en-US" sz="1600" b="0" i="0" u="none" strike="noStrike" dirty="0">
                          <a:ln>
                            <a:noFill/>
                          </a:ln>
                          <a:solidFill>
                            <a:schemeClr val="tx1"/>
                          </a:solidFill>
                          <a:effectLst/>
                          <a:latin typeface="Calibri" panose="020F0502020204030204" pitchFamily="34" charset="0"/>
                          <a:ea typeface="Baskerville" panose="02020502070401020303" pitchFamily="18" charset="0"/>
                          <a:cs typeface="Calibri" panose="020F0502020204030204" pitchFamily="34" charset="0"/>
                        </a:rPr>
                        <a:t>$2,077,696.00</a:t>
                      </a:r>
                    </a:p>
                  </a:txBody>
                  <a:tcPr marL="6181" marR="6181" marT="6181" marB="0" anchor="ctr">
                    <a:noFill/>
                  </a:tcPr>
                </a:tc>
                <a:extLst>
                  <a:ext uri="{0D108BD9-81ED-4DB2-BD59-A6C34878D82A}">
                    <a16:rowId xmlns:a16="http://schemas.microsoft.com/office/drawing/2014/main" val="1393911440"/>
                  </a:ext>
                </a:extLst>
              </a:tr>
            </a:tbl>
          </a:graphicData>
        </a:graphic>
      </p:graphicFrame>
      <p:sp>
        <p:nvSpPr>
          <p:cNvPr id="5" name="Slide Number Placeholder 4">
            <a:extLst>
              <a:ext uri="{FF2B5EF4-FFF2-40B4-BE49-F238E27FC236}">
                <a16:creationId xmlns:a16="http://schemas.microsoft.com/office/drawing/2014/main" id="{8F24E66B-EFC9-CD46-A643-8B61831F2A1B}"/>
              </a:ext>
            </a:extLst>
          </p:cNvPr>
          <p:cNvSpPr>
            <a:spLocks noGrp="1"/>
          </p:cNvSpPr>
          <p:nvPr>
            <p:ph type="sldNum" sz="quarter" idx="12"/>
          </p:nvPr>
        </p:nvSpPr>
        <p:spPr/>
        <p:txBody>
          <a:bodyPr/>
          <a:lstStyle/>
          <a:p>
            <a:fld id="{B2DC25EE-239B-4C5F-AAD1-255A7D5F1EE2}" type="slidenum">
              <a:rPr lang="en-US" smtClean="0"/>
              <a:t>27</a:t>
            </a:fld>
            <a:endParaRPr lang="en-US"/>
          </a:p>
        </p:txBody>
      </p:sp>
      <p:sp>
        <p:nvSpPr>
          <p:cNvPr id="3" name="TextBox 2">
            <a:extLst>
              <a:ext uri="{FF2B5EF4-FFF2-40B4-BE49-F238E27FC236}">
                <a16:creationId xmlns:a16="http://schemas.microsoft.com/office/drawing/2014/main" id="{EAF245F6-F3B8-AE46-960D-C89AADCFBC57}"/>
              </a:ext>
            </a:extLst>
          </p:cNvPr>
          <p:cNvSpPr txBox="1"/>
          <p:nvPr/>
        </p:nvSpPr>
        <p:spPr>
          <a:xfrm>
            <a:off x="10930270" y="5428075"/>
            <a:ext cx="953336" cy="1200329"/>
          </a:xfrm>
          <a:prstGeom prst="rect">
            <a:avLst/>
          </a:prstGeom>
          <a:noFill/>
        </p:spPr>
        <p:txBody>
          <a:bodyPr wrap="square" rtlCol="0">
            <a:spAutoFit/>
          </a:bodyPr>
          <a:lstStyle/>
          <a:p>
            <a:r>
              <a:rPr lang="en-US" dirty="0">
                <a:solidFill>
                  <a:srgbClr val="FF0000"/>
                </a:solidFill>
              </a:rPr>
              <a:t>$16 per line of code</a:t>
            </a:r>
          </a:p>
        </p:txBody>
      </p:sp>
    </p:spTree>
    <p:extLst>
      <p:ext uri="{BB962C8B-B14F-4D97-AF65-F5344CB8AC3E}">
        <p14:creationId xmlns:p14="http://schemas.microsoft.com/office/powerpoint/2010/main" val="1838683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DF480-1D2A-6744-BD49-8C44A36E9022}"/>
              </a:ext>
            </a:extLst>
          </p:cNvPr>
          <p:cNvSpPr>
            <a:spLocks noGrp="1"/>
          </p:cNvSpPr>
          <p:nvPr>
            <p:ph type="title"/>
          </p:nvPr>
        </p:nvSpPr>
        <p:spPr/>
        <p:txBody>
          <a:bodyPr/>
          <a:lstStyle/>
          <a:p>
            <a:r>
              <a:rPr lang="en-US" dirty="0"/>
              <a:t>Functional Point Analysis</a:t>
            </a:r>
          </a:p>
        </p:txBody>
      </p:sp>
      <p:graphicFrame>
        <p:nvGraphicFramePr>
          <p:cNvPr id="6" name="Content Placeholder 5">
            <a:extLst>
              <a:ext uri="{FF2B5EF4-FFF2-40B4-BE49-F238E27FC236}">
                <a16:creationId xmlns:a16="http://schemas.microsoft.com/office/drawing/2014/main" id="{0876E486-EEEA-3D4F-A88D-6A23F71685A9}"/>
              </a:ext>
            </a:extLst>
          </p:cNvPr>
          <p:cNvGraphicFramePr>
            <a:graphicFrameLocks noGrp="1"/>
          </p:cNvGraphicFramePr>
          <p:nvPr>
            <p:ph sz="half" idx="1"/>
          </p:nvPr>
        </p:nvGraphicFramePr>
        <p:xfrm>
          <a:off x="467670" y="2050359"/>
          <a:ext cx="9835279" cy="4584360"/>
        </p:xfrm>
        <a:graphic>
          <a:graphicData uri="http://schemas.openxmlformats.org/drawingml/2006/table">
            <a:tbl>
              <a:tblPr>
                <a:tableStyleId>{5C22544A-7EE6-4342-B048-85BDC9FD1C3A}</a:tableStyleId>
              </a:tblPr>
              <a:tblGrid>
                <a:gridCol w="2797485">
                  <a:extLst>
                    <a:ext uri="{9D8B030D-6E8A-4147-A177-3AD203B41FA5}">
                      <a16:colId xmlns:a16="http://schemas.microsoft.com/office/drawing/2014/main" val="1562977993"/>
                    </a:ext>
                  </a:extLst>
                </a:gridCol>
                <a:gridCol w="845074">
                  <a:extLst>
                    <a:ext uri="{9D8B030D-6E8A-4147-A177-3AD203B41FA5}">
                      <a16:colId xmlns:a16="http://schemas.microsoft.com/office/drawing/2014/main" val="3106117952"/>
                    </a:ext>
                  </a:extLst>
                </a:gridCol>
                <a:gridCol w="1206050">
                  <a:extLst>
                    <a:ext uri="{9D8B030D-6E8A-4147-A177-3AD203B41FA5}">
                      <a16:colId xmlns:a16="http://schemas.microsoft.com/office/drawing/2014/main" val="803807079"/>
                    </a:ext>
                  </a:extLst>
                </a:gridCol>
                <a:gridCol w="882503">
                  <a:extLst>
                    <a:ext uri="{9D8B030D-6E8A-4147-A177-3AD203B41FA5}">
                      <a16:colId xmlns:a16="http://schemas.microsoft.com/office/drawing/2014/main" val="2250652861"/>
                    </a:ext>
                  </a:extLst>
                </a:gridCol>
                <a:gridCol w="862643">
                  <a:extLst>
                    <a:ext uri="{9D8B030D-6E8A-4147-A177-3AD203B41FA5}">
                      <a16:colId xmlns:a16="http://schemas.microsoft.com/office/drawing/2014/main" val="3880434991"/>
                    </a:ext>
                  </a:extLst>
                </a:gridCol>
                <a:gridCol w="861237">
                  <a:extLst>
                    <a:ext uri="{9D8B030D-6E8A-4147-A177-3AD203B41FA5}">
                      <a16:colId xmlns:a16="http://schemas.microsoft.com/office/drawing/2014/main" val="1450917814"/>
                    </a:ext>
                  </a:extLst>
                </a:gridCol>
                <a:gridCol w="1092287">
                  <a:extLst>
                    <a:ext uri="{9D8B030D-6E8A-4147-A177-3AD203B41FA5}">
                      <a16:colId xmlns:a16="http://schemas.microsoft.com/office/drawing/2014/main" val="1001348938"/>
                    </a:ext>
                  </a:extLst>
                </a:gridCol>
                <a:gridCol w="1288000">
                  <a:extLst>
                    <a:ext uri="{9D8B030D-6E8A-4147-A177-3AD203B41FA5}">
                      <a16:colId xmlns:a16="http://schemas.microsoft.com/office/drawing/2014/main" val="1424965328"/>
                    </a:ext>
                  </a:extLst>
                </a:gridCol>
              </a:tblGrid>
              <a:tr h="458436">
                <a:tc gridSpan="8">
                  <a:txBody>
                    <a:bodyPr/>
                    <a:lstStyle/>
                    <a:p>
                      <a:pPr algn="ctr" fontAlgn="b"/>
                      <a:r>
                        <a:rPr lang="en-US" sz="1600" b="0" i="0" u="none" strike="noStrike" dirty="0">
                          <a:solidFill>
                            <a:schemeClr val="tx1"/>
                          </a:solidFill>
                          <a:effectLst/>
                          <a:latin typeface="Calibri" panose="020F0502020204030204" pitchFamily="34" charset="0"/>
                          <a:cs typeface="Calibri" panose="020F0502020204030204" pitchFamily="34" charset="0"/>
                        </a:rPr>
                        <a:t>Complexity Calculation</a:t>
                      </a:r>
                    </a:p>
                  </a:txBody>
                  <a:tcPr marL="4189" marR="4189" marT="4189" marB="0" anchor="c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91489969"/>
                  </a:ext>
                </a:extLst>
              </a:tr>
              <a:tr h="458436">
                <a:tc>
                  <a:txBody>
                    <a:bodyPr/>
                    <a:lstStyle/>
                    <a:p>
                      <a:pPr algn="ctr" fontAlgn="b"/>
                      <a:r>
                        <a:rPr lang="en-US" sz="1600" b="0" i="0" u="none" strike="noStrike" dirty="0">
                          <a:solidFill>
                            <a:schemeClr val="tx1"/>
                          </a:solidFill>
                          <a:effectLst/>
                          <a:latin typeface="Calibri" panose="020F0502020204030204" pitchFamily="34" charset="0"/>
                          <a:cs typeface="Calibri" panose="020F0502020204030204" pitchFamily="34" charset="0"/>
                        </a:rPr>
                        <a:t>Category</a:t>
                      </a:r>
                    </a:p>
                  </a:txBody>
                  <a:tcPr marL="4189" marR="4189" marT="4189" marB="0" anchor="ctr">
                    <a:noFill/>
                  </a:tcPr>
                </a:tc>
                <a:tc>
                  <a:txBody>
                    <a:bodyPr/>
                    <a:lstStyle/>
                    <a:p>
                      <a:pPr algn="ctr" fontAlgn="b"/>
                      <a:r>
                        <a:rPr lang="en-US" sz="1600" b="0" i="0" u="none" strike="noStrike" dirty="0">
                          <a:solidFill>
                            <a:schemeClr val="tx1"/>
                          </a:solidFill>
                          <a:effectLst/>
                          <a:latin typeface="Calibri" panose="020F0502020204030204" pitchFamily="34" charset="0"/>
                          <a:cs typeface="Calibri" panose="020F0502020204030204" pitchFamily="34" charset="0"/>
                        </a:rPr>
                        <a:t>Low</a:t>
                      </a:r>
                    </a:p>
                  </a:txBody>
                  <a:tcPr marL="4189" marR="4189" marT="4189" marB="0" anchor="ctr">
                    <a:noFill/>
                  </a:tcPr>
                </a:tc>
                <a:tc>
                  <a:txBody>
                    <a:bodyPr/>
                    <a:lstStyle/>
                    <a:p>
                      <a:pPr algn="ctr" fontAlgn="b"/>
                      <a:r>
                        <a:rPr lang="en-US" sz="1600" b="0" i="0" u="none" strike="noStrike" dirty="0" err="1">
                          <a:solidFill>
                            <a:schemeClr val="tx1"/>
                          </a:solidFill>
                          <a:effectLst/>
                          <a:latin typeface="Calibri" panose="020F0502020204030204" pitchFamily="34" charset="0"/>
                          <a:cs typeface="Calibri" panose="020F0502020204030204" pitchFamily="34" charset="0"/>
                        </a:rPr>
                        <a:t>Weight_L</a:t>
                      </a:r>
                      <a:endParaRPr lang="en-US" sz="1600" b="0" i="0" u="none" strike="noStrike" dirty="0">
                        <a:solidFill>
                          <a:schemeClr val="tx1"/>
                        </a:solidFill>
                        <a:effectLst/>
                        <a:latin typeface="Calibri" panose="020F0502020204030204" pitchFamily="34" charset="0"/>
                        <a:cs typeface="Calibri" panose="020F0502020204030204" pitchFamily="34" charset="0"/>
                      </a:endParaRPr>
                    </a:p>
                  </a:txBody>
                  <a:tcPr marL="4189" marR="4189" marT="4189" marB="0" anchor="ctr">
                    <a:noFill/>
                  </a:tcPr>
                </a:tc>
                <a:tc>
                  <a:txBody>
                    <a:bodyPr/>
                    <a:lstStyle/>
                    <a:p>
                      <a:pPr algn="ctr" fontAlgn="b"/>
                      <a:r>
                        <a:rPr lang="en-US" sz="1600" b="0" i="0" u="none" strike="noStrike" dirty="0">
                          <a:solidFill>
                            <a:schemeClr val="tx1"/>
                          </a:solidFill>
                          <a:effectLst/>
                          <a:latin typeface="Calibri" panose="020F0502020204030204" pitchFamily="34" charset="0"/>
                          <a:cs typeface="Calibri" panose="020F0502020204030204" pitchFamily="34" charset="0"/>
                        </a:rPr>
                        <a:t>Average</a:t>
                      </a:r>
                    </a:p>
                  </a:txBody>
                  <a:tcPr marL="4189" marR="4189" marT="4189" marB="0" anchor="ctr">
                    <a:noFill/>
                  </a:tcPr>
                </a:tc>
                <a:tc>
                  <a:txBody>
                    <a:bodyPr/>
                    <a:lstStyle/>
                    <a:p>
                      <a:pPr algn="ctr" fontAlgn="b"/>
                      <a:r>
                        <a:rPr lang="en-US" sz="1600" b="0" i="0" u="none" strike="noStrike">
                          <a:solidFill>
                            <a:schemeClr val="tx1"/>
                          </a:solidFill>
                          <a:effectLst/>
                          <a:latin typeface="Calibri" panose="020F0502020204030204" pitchFamily="34" charset="0"/>
                          <a:cs typeface="Calibri" panose="020F0502020204030204" pitchFamily="34" charset="0"/>
                        </a:rPr>
                        <a:t>Weight_A</a:t>
                      </a:r>
                    </a:p>
                  </a:txBody>
                  <a:tcPr marL="4189" marR="4189" marT="4189" marB="0" anchor="ctr">
                    <a:noFill/>
                  </a:tcPr>
                </a:tc>
                <a:tc>
                  <a:txBody>
                    <a:bodyPr/>
                    <a:lstStyle/>
                    <a:p>
                      <a:pPr algn="ctr" fontAlgn="b"/>
                      <a:r>
                        <a:rPr lang="en-US" sz="1600" b="0" i="0" u="none" strike="noStrike">
                          <a:solidFill>
                            <a:schemeClr val="tx1"/>
                          </a:solidFill>
                          <a:effectLst/>
                          <a:latin typeface="Calibri" panose="020F0502020204030204" pitchFamily="34" charset="0"/>
                          <a:cs typeface="Calibri" panose="020F0502020204030204" pitchFamily="34" charset="0"/>
                        </a:rPr>
                        <a:t>High</a:t>
                      </a:r>
                    </a:p>
                  </a:txBody>
                  <a:tcPr marL="4189" marR="4189" marT="4189" marB="0" anchor="ctr">
                    <a:noFill/>
                  </a:tcPr>
                </a:tc>
                <a:tc>
                  <a:txBody>
                    <a:bodyPr/>
                    <a:lstStyle/>
                    <a:p>
                      <a:pPr algn="ctr" fontAlgn="b"/>
                      <a:r>
                        <a:rPr lang="en-US" sz="1600" b="0" i="0" u="none" strike="noStrike">
                          <a:solidFill>
                            <a:schemeClr val="tx1"/>
                          </a:solidFill>
                          <a:effectLst/>
                          <a:latin typeface="Calibri" panose="020F0502020204030204" pitchFamily="34" charset="0"/>
                          <a:cs typeface="Calibri" panose="020F0502020204030204" pitchFamily="34" charset="0"/>
                        </a:rPr>
                        <a:t>Weight_H</a:t>
                      </a:r>
                    </a:p>
                  </a:txBody>
                  <a:tcPr marL="4189" marR="4189" marT="4189" marB="0" anchor="ctr">
                    <a:noFill/>
                  </a:tcPr>
                </a:tc>
                <a:tc>
                  <a:txBody>
                    <a:bodyPr/>
                    <a:lstStyle/>
                    <a:p>
                      <a:pPr algn="ctr" fontAlgn="b"/>
                      <a:r>
                        <a:rPr lang="en-US" sz="1600" b="0" i="0" u="none" strike="noStrike">
                          <a:solidFill>
                            <a:schemeClr val="tx1"/>
                          </a:solidFill>
                          <a:effectLst/>
                          <a:latin typeface="Calibri" panose="020F0502020204030204" pitchFamily="34" charset="0"/>
                          <a:cs typeface="Calibri" panose="020F0502020204030204" pitchFamily="34" charset="0"/>
                        </a:rPr>
                        <a:t>Total(T)</a:t>
                      </a:r>
                    </a:p>
                  </a:txBody>
                  <a:tcPr marL="4189" marR="4189" marT="4189" marB="0" anchor="ctr">
                    <a:noFill/>
                  </a:tcPr>
                </a:tc>
                <a:extLst>
                  <a:ext uri="{0D108BD9-81ED-4DB2-BD59-A6C34878D82A}">
                    <a16:rowId xmlns:a16="http://schemas.microsoft.com/office/drawing/2014/main" val="3712114134"/>
                  </a:ext>
                </a:extLst>
              </a:tr>
              <a:tr h="458436">
                <a:tc>
                  <a:txBody>
                    <a:bodyPr/>
                    <a:lstStyle/>
                    <a:p>
                      <a:pPr algn="ctr" fontAlgn="b"/>
                      <a:r>
                        <a:rPr lang="en-US" sz="1600" b="0" i="0" u="none" strike="noStrike" dirty="0">
                          <a:solidFill>
                            <a:schemeClr val="tx1"/>
                          </a:solidFill>
                          <a:effectLst/>
                          <a:latin typeface="Calibri" panose="020F0502020204030204" pitchFamily="34" charset="0"/>
                          <a:cs typeface="Calibri" panose="020F0502020204030204" pitchFamily="34" charset="0"/>
                        </a:rPr>
                        <a:t>User Inputs</a:t>
                      </a:r>
                    </a:p>
                  </a:txBody>
                  <a:tcPr marL="4189" marR="4189" marT="4189" marB="0" anchor="ctr">
                    <a:noFill/>
                  </a:tcPr>
                </a:tc>
                <a:tc>
                  <a:txBody>
                    <a:bodyPr/>
                    <a:lstStyle/>
                    <a:p>
                      <a:pPr algn="ctr" fontAlgn="b"/>
                      <a:r>
                        <a:rPr lang="en-US" sz="1600" b="0" i="0" u="none" strike="noStrike">
                          <a:solidFill>
                            <a:schemeClr val="tx1"/>
                          </a:solidFill>
                          <a:effectLst/>
                          <a:latin typeface="Calibri" panose="020F0502020204030204" pitchFamily="34" charset="0"/>
                          <a:cs typeface="Calibri" panose="020F0502020204030204" pitchFamily="34" charset="0"/>
                        </a:rPr>
                        <a:t>13</a:t>
                      </a:r>
                    </a:p>
                  </a:txBody>
                  <a:tcPr marL="4189" marR="4189" marT="4189" marB="0" anchor="ctr">
                    <a:noFill/>
                  </a:tcPr>
                </a:tc>
                <a:tc>
                  <a:txBody>
                    <a:bodyPr/>
                    <a:lstStyle/>
                    <a:p>
                      <a:pPr algn="ctr" fontAlgn="b"/>
                      <a:r>
                        <a:rPr lang="en-US" sz="1600" b="0" i="0" u="none" strike="noStrike" dirty="0">
                          <a:solidFill>
                            <a:schemeClr val="tx1"/>
                          </a:solidFill>
                          <a:effectLst/>
                          <a:latin typeface="Calibri" panose="020F0502020204030204" pitchFamily="34" charset="0"/>
                          <a:cs typeface="Calibri" panose="020F0502020204030204" pitchFamily="34" charset="0"/>
                        </a:rPr>
                        <a:t>3</a:t>
                      </a:r>
                    </a:p>
                  </a:txBody>
                  <a:tcPr marL="4189" marR="4189" marT="4189" marB="0" anchor="ctr">
                    <a:noFill/>
                  </a:tcPr>
                </a:tc>
                <a:tc>
                  <a:txBody>
                    <a:bodyPr/>
                    <a:lstStyle/>
                    <a:p>
                      <a:pPr algn="ctr" fontAlgn="b"/>
                      <a:r>
                        <a:rPr lang="en-US" sz="1600" b="0" i="0" u="none" strike="noStrike" dirty="0">
                          <a:solidFill>
                            <a:schemeClr val="tx1"/>
                          </a:solidFill>
                          <a:effectLst/>
                          <a:latin typeface="Calibri" panose="020F0502020204030204" pitchFamily="34" charset="0"/>
                          <a:cs typeface="Calibri" panose="020F0502020204030204" pitchFamily="34" charset="0"/>
                        </a:rPr>
                        <a:t>15</a:t>
                      </a:r>
                    </a:p>
                  </a:txBody>
                  <a:tcPr marL="4189" marR="4189" marT="4189" marB="0" anchor="ctr">
                    <a:noFill/>
                  </a:tcPr>
                </a:tc>
                <a:tc>
                  <a:txBody>
                    <a:bodyPr/>
                    <a:lstStyle/>
                    <a:p>
                      <a:pPr algn="ctr" fontAlgn="b"/>
                      <a:r>
                        <a:rPr lang="en-US" sz="1600" b="0" i="0" u="none" strike="noStrike">
                          <a:solidFill>
                            <a:schemeClr val="tx1"/>
                          </a:solidFill>
                          <a:effectLst/>
                          <a:latin typeface="Calibri" panose="020F0502020204030204" pitchFamily="34" charset="0"/>
                          <a:cs typeface="Calibri" panose="020F0502020204030204" pitchFamily="34" charset="0"/>
                        </a:rPr>
                        <a:t>6</a:t>
                      </a:r>
                    </a:p>
                  </a:txBody>
                  <a:tcPr marL="4189" marR="4189" marT="4189" marB="0" anchor="ctr">
                    <a:noFill/>
                  </a:tcPr>
                </a:tc>
                <a:tc>
                  <a:txBody>
                    <a:bodyPr/>
                    <a:lstStyle/>
                    <a:p>
                      <a:pPr algn="ctr" fontAlgn="b"/>
                      <a:r>
                        <a:rPr lang="en-US" sz="1600" b="0" i="0" u="none" strike="noStrike">
                          <a:solidFill>
                            <a:schemeClr val="tx1"/>
                          </a:solidFill>
                          <a:effectLst/>
                          <a:latin typeface="Calibri" panose="020F0502020204030204" pitchFamily="34" charset="0"/>
                          <a:cs typeface="Calibri" panose="020F0502020204030204" pitchFamily="34" charset="0"/>
                        </a:rPr>
                        <a:t>3</a:t>
                      </a:r>
                    </a:p>
                  </a:txBody>
                  <a:tcPr marL="4189" marR="4189" marT="4189" marB="0" anchor="ctr">
                    <a:noFill/>
                  </a:tcPr>
                </a:tc>
                <a:tc>
                  <a:txBody>
                    <a:bodyPr/>
                    <a:lstStyle/>
                    <a:p>
                      <a:pPr algn="ctr" fontAlgn="b"/>
                      <a:r>
                        <a:rPr lang="en-US" sz="1600" b="0" i="0" u="none" strike="noStrike">
                          <a:solidFill>
                            <a:schemeClr val="tx1"/>
                          </a:solidFill>
                          <a:effectLst/>
                          <a:latin typeface="Calibri" panose="020F0502020204030204" pitchFamily="34" charset="0"/>
                          <a:cs typeface="Calibri" panose="020F0502020204030204" pitchFamily="34" charset="0"/>
                        </a:rPr>
                        <a:t>7</a:t>
                      </a:r>
                    </a:p>
                  </a:txBody>
                  <a:tcPr marL="4189" marR="4189" marT="4189" marB="0" anchor="ctr">
                    <a:noFill/>
                  </a:tcPr>
                </a:tc>
                <a:tc>
                  <a:txBody>
                    <a:bodyPr/>
                    <a:lstStyle/>
                    <a:p>
                      <a:pPr algn="ctr" fontAlgn="b"/>
                      <a:r>
                        <a:rPr lang="en-US" sz="1600" b="0" i="0" u="none" strike="noStrike">
                          <a:solidFill>
                            <a:schemeClr val="tx1"/>
                          </a:solidFill>
                          <a:effectLst/>
                          <a:latin typeface="Calibri" panose="020F0502020204030204" pitchFamily="34" charset="0"/>
                          <a:cs typeface="Calibri" panose="020F0502020204030204" pitchFamily="34" charset="0"/>
                        </a:rPr>
                        <a:t>150</a:t>
                      </a:r>
                    </a:p>
                  </a:txBody>
                  <a:tcPr marL="4189" marR="4189" marT="4189" marB="0" anchor="ctr">
                    <a:noFill/>
                  </a:tcPr>
                </a:tc>
                <a:extLst>
                  <a:ext uri="{0D108BD9-81ED-4DB2-BD59-A6C34878D82A}">
                    <a16:rowId xmlns:a16="http://schemas.microsoft.com/office/drawing/2014/main" val="4079220623"/>
                  </a:ext>
                </a:extLst>
              </a:tr>
              <a:tr h="458436">
                <a:tc>
                  <a:txBody>
                    <a:bodyPr/>
                    <a:lstStyle/>
                    <a:p>
                      <a:pPr algn="ctr" fontAlgn="b"/>
                      <a:r>
                        <a:rPr lang="en-US" sz="1600" b="0" i="0" u="none" strike="noStrike" dirty="0">
                          <a:solidFill>
                            <a:schemeClr val="tx1"/>
                          </a:solidFill>
                          <a:effectLst/>
                          <a:latin typeface="Calibri" panose="020F0502020204030204" pitchFamily="34" charset="0"/>
                          <a:cs typeface="Calibri" panose="020F0502020204030204" pitchFamily="34" charset="0"/>
                        </a:rPr>
                        <a:t>User Outputs</a:t>
                      </a:r>
                    </a:p>
                  </a:txBody>
                  <a:tcPr marL="4189" marR="4189" marT="4189" marB="0" anchor="ctr">
                    <a:noFill/>
                  </a:tcPr>
                </a:tc>
                <a:tc>
                  <a:txBody>
                    <a:bodyPr/>
                    <a:lstStyle/>
                    <a:p>
                      <a:pPr algn="ctr" fontAlgn="b"/>
                      <a:r>
                        <a:rPr lang="en-US" sz="1600" b="0" i="0" u="none" strike="noStrike">
                          <a:solidFill>
                            <a:schemeClr val="tx1"/>
                          </a:solidFill>
                          <a:effectLst/>
                          <a:latin typeface="Calibri" panose="020F0502020204030204" pitchFamily="34" charset="0"/>
                          <a:cs typeface="Calibri" panose="020F0502020204030204" pitchFamily="34" charset="0"/>
                        </a:rPr>
                        <a:t>18</a:t>
                      </a:r>
                    </a:p>
                  </a:txBody>
                  <a:tcPr marL="4189" marR="4189" marT="4189" marB="0" anchor="ctr">
                    <a:noFill/>
                  </a:tcPr>
                </a:tc>
                <a:tc>
                  <a:txBody>
                    <a:bodyPr/>
                    <a:lstStyle/>
                    <a:p>
                      <a:pPr algn="ctr" fontAlgn="b"/>
                      <a:r>
                        <a:rPr lang="en-US" sz="1600" b="0" i="0" u="none" strike="noStrike" dirty="0">
                          <a:solidFill>
                            <a:schemeClr val="tx1"/>
                          </a:solidFill>
                          <a:effectLst/>
                          <a:latin typeface="Calibri" panose="020F0502020204030204" pitchFamily="34" charset="0"/>
                          <a:cs typeface="Calibri" panose="020F0502020204030204" pitchFamily="34" charset="0"/>
                        </a:rPr>
                        <a:t>5</a:t>
                      </a:r>
                    </a:p>
                  </a:txBody>
                  <a:tcPr marL="4189" marR="4189" marT="4189" marB="0" anchor="ctr">
                    <a:noFill/>
                  </a:tcPr>
                </a:tc>
                <a:tc>
                  <a:txBody>
                    <a:bodyPr/>
                    <a:lstStyle/>
                    <a:p>
                      <a:pPr algn="ctr" fontAlgn="b"/>
                      <a:r>
                        <a:rPr lang="en-US" sz="1600" b="0" i="0" u="none" strike="noStrike" dirty="0">
                          <a:solidFill>
                            <a:schemeClr val="tx1"/>
                          </a:solidFill>
                          <a:effectLst/>
                          <a:latin typeface="Calibri" panose="020F0502020204030204" pitchFamily="34" charset="0"/>
                          <a:cs typeface="Calibri" panose="020F0502020204030204" pitchFamily="34" charset="0"/>
                        </a:rPr>
                        <a:t>21</a:t>
                      </a:r>
                    </a:p>
                  </a:txBody>
                  <a:tcPr marL="4189" marR="4189" marT="4189" marB="0" anchor="ctr">
                    <a:noFill/>
                  </a:tcPr>
                </a:tc>
                <a:tc>
                  <a:txBody>
                    <a:bodyPr/>
                    <a:lstStyle/>
                    <a:p>
                      <a:pPr algn="ctr" fontAlgn="b"/>
                      <a:r>
                        <a:rPr lang="en-US" sz="1600" b="0" i="0" u="none" strike="noStrike" dirty="0">
                          <a:solidFill>
                            <a:schemeClr val="tx1"/>
                          </a:solidFill>
                          <a:effectLst/>
                          <a:latin typeface="Calibri" panose="020F0502020204030204" pitchFamily="34" charset="0"/>
                          <a:cs typeface="Calibri" panose="020F0502020204030204" pitchFamily="34" charset="0"/>
                        </a:rPr>
                        <a:t>6</a:t>
                      </a:r>
                    </a:p>
                  </a:txBody>
                  <a:tcPr marL="4189" marR="4189" marT="4189" marB="0" anchor="ctr">
                    <a:noFill/>
                  </a:tcPr>
                </a:tc>
                <a:tc>
                  <a:txBody>
                    <a:bodyPr/>
                    <a:lstStyle/>
                    <a:p>
                      <a:pPr algn="ctr" fontAlgn="b"/>
                      <a:r>
                        <a:rPr lang="en-US" sz="1600" b="0" i="0" u="none" strike="noStrike">
                          <a:solidFill>
                            <a:schemeClr val="tx1"/>
                          </a:solidFill>
                          <a:effectLst/>
                          <a:latin typeface="Calibri" panose="020F0502020204030204" pitchFamily="34" charset="0"/>
                          <a:cs typeface="Calibri" panose="020F0502020204030204" pitchFamily="34" charset="0"/>
                        </a:rPr>
                        <a:t>4</a:t>
                      </a:r>
                    </a:p>
                  </a:txBody>
                  <a:tcPr marL="4189" marR="4189" marT="4189" marB="0" anchor="ctr">
                    <a:noFill/>
                  </a:tcPr>
                </a:tc>
                <a:tc>
                  <a:txBody>
                    <a:bodyPr/>
                    <a:lstStyle/>
                    <a:p>
                      <a:pPr algn="ctr" fontAlgn="b"/>
                      <a:r>
                        <a:rPr lang="en-US" sz="1600" b="0" i="0" u="none" strike="noStrike">
                          <a:solidFill>
                            <a:schemeClr val="tx1"/>
                          </a:solidFill>
                          <a:effectLst/>
                          <a:latin typeface="Calibri" panose="020F0502020204030204" pitchFamily="34" charset="0"/>
                          <a:cs typeface="Calibri" panose="020F0502020204030204" pitchFamily="34" charset="0"/>
                        </a:rPr>
                        <a:t>9</a:t>
                      </a:r>
                    </a:p>
                  </a:txBody>
                  <a:tcPr marL="4189" marR="4189" marT="4189" marB="0" anchor="ctr">
                    <a:noFill/>
                  </a:tcPr>
                </a:tc>
                <a:tc>
                  <a:txBody>
                    <a:bodyPr/>
                    <a:lstStyle/>
                    <a:p>
                      <a:pPr algn="ctr" fontAlgn="b"/>
                      <a:r>
                        <a:rPr lang="en-US" sz="1600" b="0" i="0" u="none" strike="noStrike">
                          <a:solidFill>
                            <a:schemeClr val="tx1"/>
                          </a:solidFill>
                          <a:effectLst/>
                          <a:latin typeface="Calibri" panose="020F0502020204030204" pitchFamily="34" charset="0"/>
                          <a:cs typeface="Calibri" panose="020F0502020204030204" pitchFamily="34" charset="0"/>
                        </a:rPr>
                        <a:t>252</a:t>
                      </a:r>
                    </a:p>
                  </a:txBody>
                  <a:tcPr marL="4189" marR="4189" marT="4189" marB="0" anchor="ctr">
                    <a:noFill/>
                  </a:tcPr>
                </a:tc>
                <a:extLst>
                  <a:ext uri="{0D108BD9-81ED-4DB2-BD59-A6C34878D82A}">
                    <a16:rowId xmlns:a16="http://schemas.microsoft.com/office/drawing/2014/main" val="611637322"/>
                  </a:ext>
                </a:extLst>
              </a:tr>
              <a:tr h="458436">
                <a:tc>
                  <a:txBody>
                    <a:bodyPr/>
                    <a:lstStyle/>
                    <a:p>
                      <a:pPr algn="ctr" fontAlgn="b"/>
                      <a:r>
                        <a:rPr lang="en-US" sz="1600" b="0" i="0" u="none" strike="noStrike" dirty="0">
                          <a:solidFill>
                            <a:schemeClr val="tx1"/>
                          </a:solidFill>
                          <a:effectLst/>
                          <a:latin typeface="Calibri" panose="020F0502020204030204" pitchFamily="34" charset="0"/>
                          <a:cs typeface="Calibri" panose="020F0502020204030204" pitchFamily="34" charset="0"/>
                        </a:rPr>
                        <a:t>User Inquiries</a:t>
                      </a:r>
                    </a:p>
                  </a:txBody>
                  <a:tcPr marL="4189" marR="4189" marT="4189" marB="0" anchor="ctr">
                    <a:noFill/>
                  </a:tcPr>
                </a:tc>
                <a:tc>
                  <a:txBody>
                    <a:bodyPr/>
                    <a:lstStyle/>
                    <a:p>
                      <a:pPr algn="ctr" fontAlgn="b"/>
                      <a:r>
                        <a:rPr lang="en-US" sz="1600" b="0" i="0" u="none" strike="noStrike">
                          <a:solidFill>
                            <a:schemeClr val="tx1"/>
                          </a:solidFill>
                          <a:effectLst/>
                          <a:latin typeface="Calibri" panose="020F0502020204030204" pitchFamily="34" charset="0"/>
                          <a:cs typeface="Calibri" panose="020F0502020204030204" pitchFamily="34" charset="0"/>
                        </a:rPr>
                        <a:t>28</a:t>
                      </a:r>
                    </a:p>
                  </a:txBody>
                  <a:tcPr marL="4189" marR="4189" marT="4189" marB="0" anchor="ctr">
                    <a:noFill/>
                  </a:tcPr>
                </a:tc>
                <a:tc>
                  <a:txBody>
                    <a:bodyPr/>
                    <a:lstStyle/>
                    <a:p>
                      <a:pPr algn="ctr" fontAlgn="b"/>
                      <a:r>
                        <a:rPr lang="en-US" sz="1600" b="0" i="0" u="none" strike="noStrike" dirty="0">
                          <a:solidFill>
                            <a:schemeClr val="tx1"/>
                          </a:solidFill>
                          <a:effectLst/>
                          <a:latin typeface="Calibri" panose="020F0502020204030204" pitchFamily="34" charset="0"/>
                          <a:cs typeface="Calibri" panose="020F0502020204030204" pitchFamily="34" charset="0"/>
                        </a:rPr>
                        <a:t>7</a:t>
                      </a:r>
                    </a:p>
                  </a:txBody>
                  <a:tcPr marL="4189" marR="4189" marT="4189" marB="0" anchor="ctr">
                    <a:noFill/>
                  </a:tcPr>
                </a:tc>
                <a:tc>
                  <a:txBody>
                    <a:bodyPr/>
                    <a:lstStyle/>
                    <a:p>
                      <a:pPr algn="ctr" fontAlgn="b"/>
                      <a:r>
                        <a:rPr lang="en-US" sz="1600" b="0" i="0" u="none" strike="noStrike" dirty="0">
                          <a:solidFill>
                            <a:schemeClr val="tx1"/>
                          </a:solidFill>
                          <a:effectLst/>
                          <a:latin typeface="Calibri" panose="020F0502020204030204" pitchFamily="34" charset="0"/>
                          <a:cs typeface="Calibri" panose="020F0502020204030204" pitchFamily="34" charset="0"/>
                        </a:rPr>
                        <a:t>23</a:t>
                      </a:r>
                    </a:p>
                  </a:txBody>
                  <a:tcPr marL="4189" marR="4189" marT="4189" marB="0" anchor="ctr">
                    <a:noFill/>
                  </a:tcPr>
                </a:tc>
                <a:tc>
                  <a:txBody>
                    <a:bodyPr/>
                    <a:lstStyle/>
                    <a:p>
                      <a:pPr algn="ctr" fontAlgn="b"/>
                      <a:r>
                        <a:rPr lang="en-US" sz="1600" b="0" i="0" u="none" strike="noStrike" dirty="0">
                          <a:solidFill>
                            <a:schemeClr val="tx1"/>
                          </a:solidFill>
                          <a:effectLst/>
                          <a:latin typeface="Calibri" panose="020F0502020204030204" pitchFamily="34" charset="0"/>
                          <a:cs typeface="Calibri" panose="020F0502020204030204" pitchFamily="34" charset="0"/>
                        </a:rPr>
                        <a:t>6</a:t>
                      </a:r>
                    </a:p>
                  </a:txBody>
                  <a:tcPr marL="4189" marR="4189" marT="4189" marB="0" anchor="ctr">
                    <a:noFill/>
                  </a:tcPr>
                </a:tc>
                <a:tc>
                  <a:txBody>
                    <a:bodyPr/>
                    <a:lstStyle/>
                    <a:p>
                      <a:pPr algn="ctr" fontAlgn="b"/>
                      <a:r>
                        <a:rPr lang="en-US" sz="1600" b="0" i="0" u="none" strike="noStrike" dirty="0">
                          <a:solidFill>
                            <a:schemeClr val="tx1"/>
                          </a:solidFill>
                          <a:effectLst/>
                          <a:latin typeface="Calibri" panose="020F0502020204030204" pitchFamily="34" charset="0"/>
                          <a:cs typeface="Calibri" panose="020F0502020204030204" pitchFamily="34" charset="0"/>
                        </a:rPr>
                        <a:t>14</a:t>
                      </a:r>
                    </a:p>
                  </a:txBody>
                  <a:tcPr marL="4189" marR="4189" marT="4189" marB="0" anchor="ctr">
                    <a:noFill/>
                  </a:tcPr>
                </a:tc>
                <a:tc>
                  <a:txBody>
                    <a:bodyPr/>
                    <a:lstStyle/>
                    <a:p>
                      <a:pPr algn="ctr" fontAlgn="b"/>
                      <a:r>
                        <a:rPr lang="en-US" sz="1600" b="0" i="0" u="none" strike="noStrike">
                          <a:solidFill>
                            <a:schemeClr val="tx1"/>
                          </a:solidFill>
                          <a:effectLst/>
                          <a:latin typeface="Calibri" panose="020F0502020204030204" pitchFamily="34" charset="0"/>
                          <a:cs typeface="Calibri" panose="020F0502020204030204" pitchFamily="34" charset="0"/>
                        </a:rPr>
                        <a:t>6</a:t>
                      </a:r>
                    </a:p>
                  </a:txBody>
                  <a:tcPr marL="4189" marR="4189" marT="4189" marB="0" anchor="ctr">
                    <a:noFill/>
                  </a:tcPr>
                </a:tc>
                <a:tc>
                  <a:txBody>
                    <a:bodyPr/>
                    <a:lstStyle/>
                    <a:p>
                      <a:pPr algn="ctr" fontAlgn="b"/>
                      <a:r>
                        <a:rPr lang="en-US" sz="1600" b="0" i="0" u="none" strike="noStrike">
                          <a:solidFill>
                            <a:schemeClr val="tx1"/>
                          </a:solidFill>
                          <a:effectLst/>
                          <a:latin typeface="Calibri" panose="020F0502020204030204" pitchFamily="34" charset="0"/>
                          <a:cs typeface="Calibri" panose="020F0502020204030204" pitchFamily="34" charset="0"/>
                        </a:rPr>
                        <a:t>418</a:t>
                      </a:r>
                    </a:p>
                  </a:txBody>
                  <a:tcPr marL="4189" marR="4189" marT="4189" marB="0" anchor="ctr">
                    <a:noFill/>
                  </a:tcPr>
                </a:tc>
                <a:extLst>
                  <a:ext uri="{0D108BD9-81ED-4DB2-BD59-A6C34878D82A}">
                    <a16:rowId xmlns:a16="http://schemas.microsoft.com/office/drawing/2014/main" val="924027463"/>
                  </a:ext>
                </a:extLst>
              </a:tr>
              <a:tr h="458436">
                <a:tc>
                  <a:txBody>
                    <a:bodyPr/>
                    <a:lstStyle/>
                    <a:p>
                      <a:pPr algn="ctr" fontAlgn="b"/>
                      <a:r>
                        <a:rPr lang="en-US" sz="1600" b="0" i="0" u="none" strike="noStrike" dirty="0">
                          <a:solidFill>
                            <a:schemeClr val="tx1"/>
                          </a:solidFill>
                          <a:effectLst/>
                          <a:latin typeface="Calibri" panose="020F0502020204030204" pitchFamily="34" charset="0"/>
                          <a:cs typeface="Calibri" panose="020F0502020204030204" pitchFamily="34" charset="0"/>
                        </a:rPr>
                        <a:t>File/Structures</a:t>
                      </a:r>
                    </a:p>
                  </a:txBody>
                  <a:tcPr marL="4189" marR="4189" marT="4189" marB="0" anchor="ctr">
                    <a:noFill/>
                  </a:tcPr>
                </a:tc>
                <a:tc>
                  <a:txBody>
                    <a:bodyPr/>
                    <a:lstStyle/>
                    <a:p>
                      <a:pPr algn="ctr" fontAlgn="b"/>
                      <a:r>
                        <a:rPr lang="en-US" sz="1600" b="0" i="0" u="none" strike="noStrike">
                          <a:solidFill>
                            <a:schemeClr val="tx1"/>
                          </a:solidFill>
                          <a:effectLst/>
                          <a:latin typeface="Calibri" panose="020F0502020204030204" pitchFamily="34" charset="0"/>
                          <a:cs typeface="Calibri" panose="020F0502020204030204" pitchFamily="34" charset="0"/>
                        </a:rPr>
                        <a:t>21</a:t>
                      </a:r>
                    </a:p>
                  </a:txBody>
                  <a:tcPr marL="4189" marR="4189" marT="4189" marB="0" anchor="ctr">
                    <a:noFill/>
                  </a:tcPr>
                </a:tc>
                <a:tc>
                  <a:txBody>
                    <a:bodyPr/>
                    <a:lstStyle/>
                    <a:p>
                      <a:pPr algn="ctr" fontAlgn="b"/>
                      <a:r>
                        <a:rPr lang="en-US" sz="1600" b="0" i="0" u="none" strike="noStrike">
                          <a:solidFill>
                            <a:schemeClr val="tx1"/>
                          </a:solidFill>
                          <a:effectLst/>
                          <a:latin typeface="Calibri" panose="020F0502020204030204" pitchFamily="34" charset="0"/>
                          <a:cs typeface="Calibri" panose="020F0502020204030204" pitchFamily="34" charset="0"/>
                        </a:rPr>
                        <a:t>11</a:t>
                      </a:r>
                    </a:p>
                  </a:txBody>
                  <a:tcPr marL="4189" marR="4189" marT="4189" marB="0" anchor="ctr">
                    <a:noFill/>
                  </a:tcPr>
                </a:tc>
                <a:tc>
                  <a:txBody>
                    <a:bodyPr/>
                    <a:lstStyle/>
                    <a:p>
                      <a:pPr algn="ctr" fontAlgn="b"/>
                      <a:r>
                        <a:rPr lang="en-US" sz="1600" b="0" i="0" u="none" strike="noStrike" dirty="0">
                          <a:solidFill>
                            <a:schemeClr val="tx1"/>
                          </a:solidFill>
                          <a:effectLst/>
                          <a:latin typeface="Calibri" panose="020F0502020204030204" pitchFamily="34" charset="0"/>
                          <a:cs typeface="Calibri" panose="020F0502020204030204" pitchFamily="34" charset="0"/>
                        </a:rPr>
                        <a:t>14</a:t>
                      </a:r>
                    </a:p>
                  </a:txBody>
                  <a:tcPr marL="4189" marR="4189" marT="4189" marB="0" anchor="ctr">
                    <a:noFill/>
                  </a:tcPr>
                </a:tc>
                <a:tc>
                  <a:txBody>
                    <a:bodyPr/>
                    <a:lstStyle/>
                    <a:p>
                      <a:pPr algn="ctr" fontAlgn="b"/>
                      <a:r>
                        <a:rPr lang="en-US" sz="1600" b="0" i="0" u="none" strike="noStrike">
                          <a:solidFill>
                            <a:schemeClr val="tx1"/>
                          </a:solidFill>
                          <a:effectLst/>
                          <a:latin typeface="Calibri" panose="020F0502020204030204" pitchFamily="34" charset="0"/>
                          <a:cs typeface="Calibri" panose="020F0502020204030204" pitchFamily="34" charset="0"/>
                        </a:rPr>
                        <a:t>12</a:t>
                      </a:r>
                    </a:p>
                  </a:txBody>
                  <a:tcPr marL="4189" marR="4189" marT="4189" marB="0" anchor="ctr">
                    <a:noFill/>
                  </a:tcPr>
                </a:tc>
                <a:tc>
                  <a:txBody>
                    <a:bodyPr/>
                    <a:lstStyle/>
                    <a:p>
                      <a:pPr algn="ctr" fontAlgn="b"/>
                      <a:r>
                        <a:rPr lang="en-US" sz="1600" b="0" i="0" u="none" strike="noStrike" dirty="0">
                          <a:solidFill>
                            <a:schemeClr val="tx1"/>
                          </a:solidFill>
                          <a:effectLst/>
                          <a:latin typeface="Calibri" panose="020F0502020204030204" pitchFamily="34" charset="0"/>
                          <a:cs typeface="Calibri" panose="020F0502020204030204" pitchFamily="34" charset="0"/>
                        </a:rPr>
                        <a:t>4</a:t>
                      </a:r>
                    </a:p>
                  </a:txBody>
                  <a:tcPr marL="4189" marR="4189" marT="4189" marB="0" anchor="ctr">
                    <a:noFill/>
                  </a:tcPr>
                </a:tc>
                <a:tc>
                  <a:txBody>
                    <a:bodyPr/>
                    <a:lstStyle/>
                    <a:p>
                      <a:pPr algn="ctr" fontAlgn="b"/>
                      <a:r>
                        <a:rPr lang="en-US" sz="1600" b="0" i="0" u="none" strike="noStrike" dirty="0">
                          <a:solidFill>
                            <a:schemeClr val="tx1"/>
                          </a:solidFill>
                          <a:effectLst/>
                          <a:latin typeface="Calibri" panose="020F0502020204030204" pitchFamily="34" charset="0"/>
                          <a:cs typeface="Calibri" panose="020F0502020204030204" pitchFamily="34" charset="0"/>
                        </a:rPr>
                        <a:t>15</a:t>
                      </a:r>
                    </a:p>
                  </a:txBody>
                  <a:tcPr marL="4189" marR="4189" marT="4189" marB="0" anchor="ctr">
                    <a:noFill/>
                  </a:tcPr>
                </a:tc>
                <a:tc>
                  <a:txBody>
                    <a:bodyPr/>
                    <a:lstStyle/>
                    <a:p>
                      <a:pPr algn="ctr" fontAlgn="b"/>
                      <a:r>
                        <a:rPr lang="en-US" sz="1600" b="0" i="0" u="none" strike="noStrike">
                          <a:solidFill>
                            <a:schemeClr val="tx1"/>
                          </a:solidFill>
                          <a:effectLst/>
                          <a:latin typeface="Calibri" panose="020F0502020204030204" pitchFamily="34" charset="0"/>
                          <a:cs typeface="Calibri" panose="020F0502020204030204" pitchFamily="34" charset="0"/>
                        </a:rPr>
                        <a:t>459</a:t>
                      </a:r>
                    </a:p>
                  </a:txBody>
                  <a:tcPr marL="4189" marR="4189" marT="4189" marB="0" anchor="ctr">
                    <a:noFill/>
                  </a:tcPr>
                </a:tc>
                <a:extLst>
                  <a:ext uri="{0D108BD9-81ED-4DB2-BD59-A6C34878D82A}">
                    <a16:rowId xmlns:a16="http://schemas.microsoft.com/office/drawing/2014/main" val="1576162868"/>
                  </a:ext>
                </a:extLst>
              </a:tr>
              <a:tr h="458436">
                <a:tc>
                  <a:txBody>
                    <a:bodyPr/>
                    <a:lstStyle/>
                    <a:p>
                      <a:pPr algn="ctr" fontAlgn="b"/>
                      <a:r>
                        <a:rPr lang="en-US" sz="1600" b="0" i="0" u="none" strike="noStrike" dirty="0">
                          <a:solidFill>
                            <a:schemeClr val="tx1"/>
                          </a:solidFill>
                          <a:effectLst/>
                          <a:latin typeface="Calibri" panose="020F0502020204030204" pitchFamily="34" charset="0"/>
                          <a:cs typeface="Calibri" panose="020F0502020204030204" pitchFamily="34" charset="0"/>
                        </a:rPr>
                        <a:t>External Interfaces</a:t>
                      </a:r>
                    </a:p>
                  </a:txBody>
                  <a:tcPr marL="4189" marR="4189" marT="4189" marB="0" anchor="ctr">
                    <a:noFill/>
                  </a:tcPr>
                </a:tc>
                <a:tc>
                  <a:txBody>
                    <a:bodyPr/>
                    <a:lstStyle/>
                    <a:p>
                      <a:pPr algn="ctr" fontAlgn="b"/>
                      <a:r>
                        <a:rPr lang="en-US" sz="1600" b="0" i="0" u="none" strike="noStrike">
                          <a:solidFill>
                            <a:schemeClr val="tx1"/>
                          </a:solidFill>
                          <a:effectLst/>
                          <a:latin typeface="Calibri" panose="020F0502020204030204" pitchFamily="34" charset="0"/>
                          <a:cs typeface="Calibri" panose="020F0502020204030204" pitchFamily="34" charset="0"/>
                        </a:rPr>
                        <a:t>25</a:t>
                      </a:r>
                    </a:p>
                  </a:txBody>
                  <a:tcPr marL="4189" marR="4189" marT="4189" marB="0" anchor="ctr">
                    <a:noFill/>
                  </a:tcPr>
                </a:tc>
                <a:tc>
                  <a:txBody>
                    <a:bodyPr/>
                    <a:lstStyle/>
                    <a:p>
                      <a:pPr algn="ctr" fontAlgn="b"/>
                      <a:r>
                        <a:rPr lang="en-US" sz="1600" b="0" i="0" u="none" strike="noStrike">
                          <a:solidFill>
                            <a:schemeClr val="tx1"/>
                          </a:solidFill>
                          <a:effectLst/>
                          <a:latin typeface="Calibri" panose="020F0502020204030204" pitchFamily="34" charset="0"/>
                          <a:cs typeface="Calibri" panose="020F0502020204030204" pitchFamily="34" charset="0"/>
                        </a:rPr>
                        <a:t>10</a:t>
                      </a:r>
                    </a:p>
                  </a:txBody>
                  <a:tcPr marL="4189" marR="4189" marT="4189" marB="0" anchor="ctr">
                    <a:noFill/>
                  </a:tcPr>
                </a:tc>
                <a:tc>
                  <a:txBody>
                    <a:bodyPr/>
                    <a:lstStyle/>
                    <a:p>
                      <a:pPr algn="ctr" fontAlgn="b"/>
                      <a:r>
                        <a:rPr lang="en-US" sz="1600" b="0" i="0" u="none" strike="noStrike">
                          <a:solidFill>
                            <a:schemeClr val="tx1"/>
                          </a:solidFill>
                          <a:effectLst/>
                          <a:latin typeface="Calibri" panose="020F0502020204030204" pitchFamily="34" charset="0"/>
                          <a:cs typeface="Calibri" panose="020F0502020204030204" pitchFamily="34" charset="0"/>
                        </a:rPr>
                        <a:t>14</a:t>
                      </a:r>
                    </a:p>
                  </a:txBody>
                  <a:tcPr marL="4189" marR="4189" marT="4189" marB="0" anchor="ctr">
                    <a:noFill/>
                  </a:tcPr>
                </a:tc>
                <a:tc>
                  <a:txBody>
                    <a:bodyPr/>
                    <a:lstStyle/>
                    <a:p>
                      <a:pPr algn="ctr" fontAlgn="b"/>
                      <a:r>
                        <a:rPr lang="en-US" sz="1600" b="0" i="0" u="none" strike="noStrike" dirty="0">
                          <a:solidFill>
                            <a:schemeClr val="tx1"/>
                          </a:solidFill>
                          <a:effectLst/>
                          <a:latin typeface="Calibri" panose="020F0502020204030204" pitchFamily="34" charset="0"/>
                          <a:cs typeface="Calibri" panose="020F0502020204030204" pitchFamily="34" charset="0"/>
                        </a:rPr>
                        <a:t>9</a:t>
                      </a:r>
                    </a:p>
                  </a:txBody>
                  <a:tcPr marL="4189" marR="4189" marT="4189" marB="0" anchor="ctr">
                    <a:noFill/>
                  </a:tcPr>
                </a:tc>
                <a:tc>
                  <a:txBody>
                    <a:bodyPr/>
                    <a:lstStyle/>
                    <a:p>
                      <a:pPr algn="ctr" fontAlgn="b"/>
                      <a:r>
                        <a:rPr lang="en-US" sz="1600" b="0" i="0" u="none" strike="noStrike">
                          <a:solidFill>
                            <a:schemeClr val="tx1"/>
                          </a:solidFill>
                          <a:effectLst/>
                          <a:latin typeface="Calibri" panose="020F0502020204030204" pitchFamily="34" charset="0"/>
                          <a:cs typeface="Calibri" panose="020F0502020204030204" pitchFamily="34" charset="0"/>
                        </a:rPr>
                        <a:t>8</a:t>
                      </a:r>
                    </a:p>
                  </a:txBody>
                  <a:tcPr marL="4189" marR="4189" marT="4189" marB="0" anchor="ctr">
                    <a:noFill/>
                  </a:tcPr>
                </a:tc>
                <a:tc>
                  <a:txBody>
                    <a:bodyPr/>
                    <a:lstStyle/>
                    <a:p>
                      <a:pPr algn="ctr" fontAlgn="b"/>
                      <a:r>
                        <a:rPr lang="en-US" sz="1600" b="0" i="0" u="none" strike="noStrike" dirty="0">
                          <a:solidFill>
                            <a:schemeClr val="tx1"/>
                          </a:solidFill>
                          <a:effectLst/>
                          <a:latin typeface="Calibri" panose="020F0502020204030204" pitchFamily="34" charset="0"/>
                          <a:cs typeface="Calibri" panose="020F0502020204030204" pitchFamily="34" charset="0"/>
                        </a:rPr>
                        <a:t>11</a:t>
                      </a:r>
                    </a:p>
                  </a:txBody>
                  <a:tcPr marL="4189" marR="4189" marT="4189" marB="0" anchor="ctr">
                    <a:noFill/>
                  </a:tcPr>
                </a:tc>
                <a:tc>
                  <a:txBody>
                    <a:bodyPr/>
                    <a:lstStyle/>
                    <a:p>
                      <a:pPr algn="ctr" fontAlgn="b"/>
                      <a:r>
                        <a:rPr lang="en-US" sz="1600" b="0" i="0" u="none" strike="noStrike" dirty="0">
                          <a:solidFill>
                            <a:schemeClr val="tx1"/>
                          </a:solidFill>
                          <a:effectLst/>
                          <a:latin typeface="Calibri" panose="020F0502020204030204" pitchFamily="34" charset="0"/>
                          <a:cs typeface="Calibri" panose="020F0502020204030204" pitchFamily="34" charset="0"/>
                        </a:rPr>
                        <a:t>464</a:t>
                      </a:r>
                    </a:p>
                  </a:txBody>
                  <a:tcPr marL="4189" marR="4189" marT="4189" marB="0" anchor="ctr">
                    <a:noFill/>
                  </a:tcPr>
                </a:tc>
                <a:extLst>
                  <a:ext uri="{0D108BD9-81ED-4DB2-BD59-A6C34878D82A}">
                    <a16:rowId xmlns:a16="http://schemas.microsoft.com/office/drawing/2014/main" val="2681342522"/>
                  </a:ext>
                </a:extLst>
              </a:tr>
              <a:tr h="458436">
                <a:tc gridSpan="7">
                  <a:txBody>
                    <a:bodyPr/>
                    <a:lstStyle/>
                    <a:p>
                      <a:pPr algn="ctr" fontAlgn="b"/>
                      <a:r>
                        <a:rPr lang="en-US" sz="1600" b="0" i="0" u="none" strike="noStrike" dirty="0">
                          <a:solidFill>
                            <a:schemeClr val="tx1"/>
                          </a:solidFill>
                          <a:effectLst/>
                          <a:latin typeface="Calibri" panose="020F0502020204030204" pitchFamily="34" charset="0"/>
                          <a:cs typeface="Calibri" panose="020F0502020204030204" pitchFamily="34" charset="0"/>
                        </a:rPr>
                        <a:t>Unadjusted Total(UT):</a:t>
                      </a:r>
                    </a:p>
                  </a:txBody>
                  <a:tcPr marL="4189" marR="4189" marT="4189" marB="0" anchor="c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600" b="0" i="0" u="none" strike="noStrike" dirty="0">
                          <a:solidFill>
                            <a:schemeClr val="tx1"/>
                          </a:solidFill>
                          <a:effectLst/>
                          <a:latin typeface="Calibri" panose="020F0502020204030204" pitchFamily="34" charset="0"/>
                          <a:cs typeface="Calibri" panose="020F0502020204030204" pitchFamily="34" charset="0"/>
                        </a:rPr>
                        <a:t>1743</a:t>
                      </a:r>
                    </a:p>
                  </a:txBody>
                  <a:tcPr marL="4189" marR="4189" marT="4189" marB="0" anchor="ctr">
                    <a:noFill/>
                  </a:tcPr>
                </a:tc>
                <a:extLst>
                  <a:ext uri="{0D108BD9-81ED-4DB2-BD59-A6C34878D82A}">
                    <a16:rowId xmlns:a16="http://schemas.microsoft.com/office/drawing/2014/main" val="4277003852"/>
                  </a:ext>
                </a:extLst>
              </a:tr>
              <a:tr h="458436">
                <a:tc gridSpan="7">
                  <a:txBody>
                    <a:bodyPr/>
                    <a:lstStyle/>
                    <a:p>
                      <a:pPr algn="ctr" fontAlgn="b"/>
                      <a:r>
                        <a:rPr lang="en-US" sz="1600" b="0" i="0" u="none" strike="noStrike" dirty="0">
                          <a:solidFill>
                            <a:schemeClr val="tx1"/>
                          </a:solidFill>
                          <a:effectLst/>
                          <a:latin typeface="Calibri" panose="020F0502020204030204" pitchFamily="34" charset="0"/>
                          <a:cs typeface="Calibri" panose="020F0502020204030204" pitchFamily="34" charset="0"/>
                        </a:rPr>
                        <a:t>Cost per Function Point</a:t>
                      </a:r>
                    </a:p>
                  </a:txBody>
                  <a:tcPr marL="4189" marR="4189" marT="4189" marB="0" anchor="c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600" b="0" i="0" u="none" strike="noStrike" dirty="0">
                          <a:solidFill>
                            <a:schemeClr val="tx1"/>
                          </a:solidFill>
                          <a:effectLst/>
                          <a:latin typeface="Calibri" panose="020F0502020204030204" pitchFamily="34" charset="0"/>
                          <a:cs typeface="Calibri" panose="020F0502020204030204" pitchFamily="34" charset="0"/>
                        </a:rPr>
                        <a:t>1220</a:t>
                      </a:r>
                    </a:p>
                  </a:txBody>
                  <a:tcPr marL="4189" marR="4189" marT="4189" marB="0" anchor="ctr">
                    <a:noFill/>
                  </a:tcPr>
                </a:tc>
                <a:extLst>
                  <a:ext uri="{0D108BD9-81ED-4DB2-BD59-A6C34878D82A}">
                    <a16:rowId xmlns:a16="http://schemas.microsoft.com/office/drawing/2014/main" val="3472103472"/>
                  </a:ext>
                </a:extLst>
              </a:tr>
              <a:tr h="458436">
                <a:tc gridSpan="7">
                  <a:txBody>
                    <a:bodyPr/>
                    <a:lstStyle/>
                    <a:p>
                      <a:pPr algn="ctr" fontAlgn="b"/>
                      <a:r>
                        <a:rPr lang="en-US" sz="1600" b="0" i="0" u="none" strike="noStrike" dirty="0">
                          <a:solidFill>
                            <a:schemeClr val="tx1"/>
                          </a:solidFill>
                          <a:effectLst/>
                          <a:latin typeface="Calibri" panose="020F0502020204030204" pitchFamily="34" charset="0"/>
                          <a:cs typeface="Calibri" panose="020F0502020204030204" pitchFamily="34" charset="0"/>
                        </a:rPr>
                        <a:t>Total</a:t>
                      </a:r>
                    </a:p>
                  </a:txBody>
                  <a:tcPr marL="4189" marR="4189" marT="4189" marB="0" anchor="c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600" b="0" i="0" u="none" strike="noStrike" dirty="0">
                          <a:solidFill>
                            <a:schemeClr val="tx1"/>
                          </a:solidFill>
                          <a:effectLst/>
                          <a:latin typeface="Calibri" panose="020F0502020204030204" pitchFamily="34" charset="0"/>
                          <a:cs typeface="Calibri" panose="020F0502020204030204" pitchFamily="34" charset="0"/>
                        </a:rPr>
                        <a:t>$2,126,460.00</a:t>
                      </a:r>
                    </a:p>
                  </a:txBody>
                  <a:tcPr marL="4189" marR="4189" marT="4189" marB="0" anchor="ctr">
                    <a:noFill/>
                  </a:tcPr>
                </a:tc>
                <a:extLst>
                  <a:ext uri="{0D108BD9-81ED-4DB2-BD59-A6C34878D82A}">
                    <a16:rowId xmlns:a16="http://schemas.microsoft.com/office/drawing/2014/main" val="2522092070"/>
                  </a:ext>
                </a:extLst>
              </a:tr>
            </a:tbl>
          </a:graphicData>
        </a:graphic>
      </p:graphicFrame>
      <p:sp>
        <p:nvSpPr>
          <p:cNvPr id="5" name="Slide Number Placeholder 4">
            <a:extLst>
              <a:ext uri="{FF2B5EF4-FFF2-40B4-BE49-F238E27FC236}">
                <a16:creationId xmlns:a16="http://schemas.microsoft.com/office/drawing/2014/main" id="{05376943-6B3F-504D-B2AA-C79655A910AE}"/>
              </a:ext>
            </a:extLst>
          </p:cNvPr>
          <p:cNvSpPr>
            <a:spLocks noGrp="1"/>
          </p:cNvSpPr>
          <p:nvPr>
            <p:ph type="sldNum" sz="quarter" idx="12"/>
          </p:nvPr>
        </p:nvSpPr>
        <p:spPr/>
        <p:txBody>
          <a:bodyPr/>
          <a:lstStyle/>
          <a:p>
            <a:fld id="{B2DC25EE-239B-4C5F-AAD1-255A7D5F1EE2}" type="slidenum">
              <a:rPr lang="en-US" smtClean="0"/>
              <a:t>28</a:t>
            </a:fld>
            <a:endParaRPr lang="en-US"/>
          </a:p>
        </p:txBody>
      </p:sp>
    </p:spTree>
    <p:extLst>
      <p:ext uri="{BB962C8B-B14F-4D97-AF65-F5344CB8AC3E}">
        <p14:creationId xmlns:p14="http://schemas.microsoft.com/office/powerpoint/2010/main" val="1358579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BD43-EF34-421E-B4CB-D8C2DBB191AF}"/>
              </a:ext>
            </a:extLst>
          </p:cNvPr>
          <p:cNvSpPr>
            <a:spLocks noGrp="1"/>
          </p:cNvSpPr>
          <p:nvPr>
            <p:ph type="title"/>
          </p:nvPr>
        </p:nvSpPr>
        <p:spPr/>
        <p:txBody>
          <a:bodyPr>
            <a:normAutofit fontScale="90000"/>
          </a:bodyPr>
          <a:lstStyle/>
          <a:p>
            <a:r>
              <a:rPr lang="en-US" dirty="0"/>
              <a:t>Cost Management</a:t>
            </a:r>
            <a:br>
              <a:rPr lang="en-US" dirty="0"/>
            </a:br>
            <a:r>
              <a:rPr lang="en-US" dirty="0"/>
              <a:t>-list of project human resources (with salaries);</a:t>
            </a:r>
          </a:p>
        </p:txBody>
      </p:sp>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p:txBody>
          <a:bodyPr/>
          <a:lstStyle/>
          <a:p>
            <a:fld id="{B2DC25EE-239B-4C5F-AAD1-255A7D5F1EE2}" type="slidenum">
              <a:rPr lang="en-US" smtClean="0"/>
              <a:t>29</a:t>
            </a:fld>
            <a:endParaRPr lang="en-US"/>
          </a:p>
        </p:txBody>
      </p:sp>
      <p:graphicFrame>
        <p:nvGraphicFramePr>
          <p:cNvPr id="8" name="Table 8">
            <a:extLst>
              <a:ext uri="{FF2B5EF4-FFF2-40B4-BE49-F238E27FC236}">
                <a16:creationId xmlns:a16="http://schemas.microsoft.com/office/drawing/2014/main" id="{0FF15494-2962-4B53-834A-B0DECCAEC7AB}"/>
              </a:ext>
            </a:extLst>
          </p:cNvPr>
          <p:cNvGraphicFramePr>
            <a:graphicFrameLocks noGrp="1"/>
          </p:cNvGraphicFramePr>
          <p:nvPr>
            <p:extLst>
              <p:ext uri="{D42A27DB-BD31-4B8C-83A1-F6EECF244321}">
                <p14:modId xmlns:p14="http://schemas.microsoft.com/office/powerpoint/2010/main" val="380755283"/>
              </p:ext>
            </p:extLst>
          </p:nvPr>
        </p:nvGraphicFramePr>
        <p:xfrm>
          <a:off x="765218" y="2026620"/>
          <a:ext cx="9444065" cy="4831380"/>
        </p:xfrm>
        <a:graphic>
          <a:graphicData uri="http://schemas.openxmlformats.org/drawingml/2006/table">
            <a:tbl>
              <a:tblPr firstRow="1" bandRow="1">
                <a:tableStyleId>{5C22544A-7EE6-4342-B048-85BDC9FD1C3A}</a:tableStyleId>
              </a:tblPr>
              <a:tblGrid>
                <a:gridCol w="2361016">
                  <a:extLst>
                    <a:ext uri="{9D8B030D-6E8A-4147-A177-3AD203B41FA5}">
                      <a16:colId xmlns:a16="http://schemas.microsoft.com/office/drawing/2014/main" val="758382908"/>
                    </a:ext>
                  </a:extLst>
                </a:gridCol>
                <a:gridCol w="1084435">
                  <a:extLst>
                    <a:ext uri="{9D8B030D-6E8A-4147-A177-3AD203B41FA5}">
                      <a16:colId xmlns:a16="http://schemas.microsoft.com/office/drawing/2014/main" val="3422717740"/>
                    </a:ext>
                  </a:extLst>
                </a:gridCol>
                <a:gridCol w="1736912">
                  <a:extLst>
                    <a:ext uri="{9D8B030D-6E8A-4147-A177-3AD203B41FA5}">
                      <a16:colId xmlns:a16="http://schemas.microsoft.com/office/drawing/2014/main" val="2608824485"/>
                    </a:ext>
                  </a:extLst>
                </a:gridCol>
                <a:gridCol w="4261702">
                  <a:extLst>
                    <a:ext uri="{9D8B030D-6E8A-4147-A177-3AD203B41FA5}">
                      <a16:colId xmlns:a16="http://schemas.microsoft.com/office/drawing/2014/main" val="1391449935"/>
                    </a:ext>
                  </a:extLst>
                </a:gridCol>
              </a:tblGrid>
              <a:tr h="0">
                <a:tc>
                  <a:txBody>
                    <a:bodyPr/>
                    <a:lstStyle/>
                    <a:p>
                      <a:pPr algn="ctr"/>
                      <a:r>
                        <a:rPr lang="en-US" sz="1300" dirty="0">
                          <a:solidFill>
                            <a:schemeClr val="tx1"/>
                          </a:solidFill>
                          <a:effectLst/>
                          <a:latin typeface="Segoe UI" panose="020B0502040204020203" pitchFamily="34" charset="0"/>
                        </a:rPr>
                        <a:t>Resource Name</a:t>
                      </a:r>
                    </a:p>
                  </a:txBody>
                  <a:tcPr marL="6567" marR="6567" marT="5970" marB="5970" anchor="ctr"/>
                </a:tc>
                <a:tc>
                  <a:txBody>
                    <a:bodyPr/>
                    <a:lstStyle/>
                    <a:p>
                      <a:pPr algn="ctr"/>
                      <a:r>
                        <a:rPr lang="en-US" sz="1300" dirty="0">
                          <a:solidFill>
                            <a:schemeClr val="tx1"/>
                          </a:solidFill>
                          <a:effectLst/>
                          <a:latin typeface="Segoe UI" panose="020B0502040204020203" pitchFamily="34" charset="0"/>
                        </a:rPr>
                        <a:t>Type</a:t>
                      </a:r>
                    </a:p>
                  </a:txBody>
                  <a:tcPr marL="6567" marR="6567" marT="5970" marB="5970" anchor="ctr"/>
                </a:tc>
                <a:tc>
                  <a:txBody>
                    <a:bodyPr/>
                    <a:lstStyle/>
                    <a:p>
                      <a:pPr algn="ctr"/>
                      <a:r>
                        <a:rPr lang="en-US" sz="1300" dirty="0">
                          <a:solidFill>
                            <a:schemeClr val="tx1"/>
                          </a:solidFill>
                          <a:effectLst/>
                          <a:latin typeface="Segoe UI" panose="020B0502040204020203" pitchFamily="34" charset="0"/>
                        </a:rPr>
                        <a:t>Initials</a:t>
                      </a:r>
                    </a:p>
                  </a:txBody>
                  <a:tcPr marL="6567" marR="6567" marT="5970" marB="5970" anchor="ctr"/>
                </a:tc>
                <a:tc>
                  <a:txBody>
                    <a:bodyPr/>
                    <a:lstStyle/>
                    <a:p>
                      <a:pPr algn="ctr"/>
                      <a:r>
                        <a:rPr lang="en-US" sz="1300" dirty="0">
                          <a:solidFill>
                            <a:schemeClr val="tx1"/>
                          </a:solidFill>
                          <a:effectLst/>
                          <a:latin typeface="Segoe UI" panose="020B0502040204020203" pitchFamily="34" charset="0"/>
                        </a:rPr>
                        <a:t>Std. Rate</a:t>
                      </a:r>
                    </a:p>
                  </a:txBody>
                  <a:tcPr marL="6567" marR="6567" marT="5970" marB="5970" anchor="ctr"/>
                </a:tc>
                <a:extLst>
                  <a:ext uri="{0D108BD9-81ED-4DB2-BD59-A6C34878D82A}">
                    <a16:rowId xmlns:a16="http://schemas.microsoft.com/office/drawing/2014/main" val="3716004791"/>
                  </a:ext>
                </a:extLst>
              </a:tr>
              <a:tr h="201242">
                <a:tc>
                  <a:txBody>
                    <a:bodyPr/>
                    <a:lstStyle/>
                    <a:p>
                      <a:pPr algn="ctr"/>
                      <a:r>
                        <a:rPr lang="en-US" sz="1300" dirty="0">
                          <a:solidFill>
                            <a:srgbClr val="000000"/>
                          </a:solidFill>
                          <a:effectLst/>
                          <a:latin typeface="Calibri" panose="020F0502020204030204" pitchFamily="34" charset="0"/>
                        </a:rPr>
                        <a:t>Project Manager 1</a:t>
                      </a:r>
                      <a:endParaRPr lang="en-US" sz="1300" dirty="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Work</a:t>
                      </a:r>
                      <a:endParaRPr lang="en-US" sz="1300" dirty="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P</a:t>
                      </a:r>
                      <a:endParaRPr lang="en-US" sz="1300" dirty="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$80.00/</a:t>
                      </a:r>
                      <a:r>
                        <a:rPr lang="en-US" sz="1300" dirty="0" err="1">
                          <a:solidFill>
                            <a:srgbClr val="000000"/>
                          </a:solidFill>
                          <a:effectLst/>
                          <a:latin typeface="Calibri" panose="020F0502020204030204" pitchFamily="34" charset="0"/>
                        </a:rPr>
                        <a:t>hr</a:t>
                      </a:r>
                      <a:endParaRPr lang="en-US" sz="1300" dirty="0">
                        <a:effectLst/>
                        <a:latin typeface="Calibri" panose="020F0502020204030204" pitchFamily="34" charset="0"/>
                      </a:endParaRPr>
                    </a:p>
                  </a:txBody>
                  <a:tcPr marL="6567" marR="6567" marT="5970" marB="5970" anchor="ctr"/>
                </a:tc>
                <a:extLst>
                  <a:ext uri="{0D108BD9-81ED-4DB2-BD59-A6C34878D82A}">
                    <a16:rowId xmlns:a16="http://schemas.microsoft.com/office/drawing/2014/main" val="1716162629"/>
                  </a:ext>
                </a:extLst>
              </a:tr>
              <a:tr h="201242">
                <a:tc>
                  <a:txBody>
                    <a:bodyPr/>
                    <a:lstStyle/>
                    <a:p>
                      <a:pPr algn="ctr"/>
                      <a:r>
                        <a:rPr lang="en-US" sz="1300" dirty="0">
                          <a:solidFill>
                            <a:srgbClr val="000000"/>
                          </a:solidFill>
                          <a:effectLst/>
                          <a:latin typeface="Calibri" panose="020F0502020204030204" pitchFamily="34" charset="0"/>
                        </a:rPr>
                        <a:t>Project Manager 2</a:t>
                      </a:r>
                      <a:endParaRPr lang="en-US" sz="1300" dirty="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Work</a:t>
                      </a:r>
                      <a:endParaRPr lang="en-US" sz="1300" dirty="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P</a:t>
                      </a:r>
                      <a:endParaRPr lang="en-US" sz="1300" dirty="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$66.53/</a:t>
                      </a:r>
                      <a:r>
                        <a:rPr lang="en-US" sz="1300" dirty="0" err="1">
                          <a:solidFill>
                            <a:srgbClr val="000000"/>
                          </a:solidFill>
                          <a:effectLst/>
                          <a:latin typeface="Calibri" panose="020F0502020204030204" pitchFamily="34" charset="0"/>
                        </a:rPr>
                        <a:t>hr</a:t>
                      </a:r>
                      <a:endParaRPr lang="en-US" sz="1300" dirty="0">
                        <a:effectLst/>
                        <a:latin typeface="Calibri" panose="020F0502020204030204" pitchFamily="34" charset="0"/>
                      </a:endParaRPr>
                    </a:p>
                  </a:txBody>
                  <a:tcPr marL="6567" marR="6567" marT="5970" marB="5970" anchor="ctr"/>
                </a:tc>
                <a:extLst>
                  <a:ext uri="{0D108BD9-81ED-4DB2-BD59-A6C34878D82A}">
                    <a16:rowId xmlns:a16="http://schemas.microsoft.com/office/drawing/2014/main" val="640545120"/>
                  </a:ext>
                </a:extLst>
              </a:tr>
              <a:tr h="201242">
                <a:tc>
                  <a:txBody>
                    <a:bodyPr/>
                    <a:lstStyle/>
                    <a:p>
                      <a:pPr algn="ctr"/>
                      <a:r>
                        <a:rPr lang="en-US" sz="1300" dirty="0">
                          <a:solidFill>
                            <a:srgbClr val="000000"/>
                          </a:solidFill>
                          <a:effectLst/>
                          <a:latin typeface="Calibri" panose="020F0502020204030204" pitchFamily="34" charset="0"/>
                        </a:rPr>
                        <a:t>System Analyst 1</a:t>
                      </a:r>
                      <a:endParaRPr lang="en-US" sz="1300" dirty="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Work</a:t>
                      </a:r>
                      <a:endParaRPr lang="en-US" sz="1300" dirty="0">
                        <a:effectLst/>
                        <a:latin typeface="Calibri" panose="020F0502020204030204" pitchFamily="34" charset="0"/>
                      </a:endParaRPr>
                    </a:p>
                  </a:txBody>
                  <a:tcPr marL="6567" marR="6567" marT="5970" marB="5970" anchor="ctr"/>
                </a:tc>
                <a:tc>
                  <a:txBody>
                    <a:bodyPr/>
                    <a:lstStyle/>
                    <a:p>
                      <a:pPr algn="ctr"/>
                      <a:r>
                        <a:rPr lang="en-US" sz="1300">
                          <a:solidFill>
                            <a:srgbClr val="000000"/>
                          </a:solidFill>
                          <a:effectLst/>
                          <a:latin typeface="Calibri" panose="020F0502020204030204" pitchFamily="34" charset="0"/>
                        </a:rPr>
                        <a:t>S</a:t>
                      </a:r>
                      <a:endParaRPr lang="en-US" sz="130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$65.00/</a:t>
                      </a:r>
                      <a:r>
                        <a:rPr lang="en-US" sz="1300" dirty="0" err="1">
                          <a:solidFill>
                            <a:srgbClr val="000000"/>
                          </a:solidFill>
                          <a:effectLst/>
                          <a:latin typeface="Calibri" panose="020F0502020204030204" pitchFamily="34" charset="0"/>
                        </a:rPr>
                        <a:t>hr</a:t>
                      </a:r>
                      <a:endParaRPr lang="en-US" sz="1300" dirty="0">
                        <a:effectLst/>
                        <a:latin typeface="Calibri" panose="020F0502020204030204" pitchFamily="34" charset="0"/>
                      </a:endParaRPr>
                    </a:p>
                  </a:txBody>
                  <a:tcPr marL="6567" marR="6567" marT="5970" marB="5970" anchor="ctr"/>
                </a:tc>
                <a:extLst>
                  <a:ext uri="{0D108BD9-81ED-4DB2-BD59-A6C34878D82A}">
                    <a16:rowId xmlns:a16="http://schemas.microsoft.com/office/drawing/2014/main" val="826907807"/>
                  </a:ext>
                </a:extLst>
              </a:tr>
              <a:tr h="201242">
                <a:tc>
                  <a:txBody>
                    <a:bodyPr/>
                    <a:lstStyle/>
                    <a:p>
                      <a:pPr algn="ctr"/>
                      <a:r>
                        <a:rPr lang="en-US" sz="1300" dirty="0">
                          <a:solidFill>
                            <a:srgbClr val="000000"/>
                          </a:solidFill>
                          <a:effectLst/>
                          <a:latin typeface="Calibri" panose="020F0502020204030204" pitchFamily="34" charset="0"/>
                        </a:rPr>
                        <a:t>System Analyst 2</a:t>
                      </a:r>
                      <a:endParaRPr lang="en-US" sz="1300" dirty="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Work</a:t>
                      </a:r>
                      <a:endParaRPr lang="en-US" sz="1300" dirty="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S</a:t>
                      </a:r>
                      <a:endParaRPr lang="en-US" sz="1300" dirty="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$63.00/</a:t>
                      </a:r>
                      <a:r>
                        <a:rPr lang="en-US" sz="1300" dirty="0" err="1">
                          <a:solidFill>
                            <a:srgbClr val="000000"/>
                          </a:solidFill>
                          <a:effectLst/>
                          <a:latin typeface="Calibri" panose="020F0502020204030204" pitchFamily="34" charset="0"/>
                        </a:rPr>
                        <a:t>hr</a:t>
                      </a:r>
                      <a:endParaRPr lang="en-US" sz="1300" dirty="0">
                        <a:effectLst/>
                        <a:latin typeface="Calibri" panose="020F0502020204030204" pitchFamily="34" charset="0"/>
                      </a:endParaRPr>
                    </a:p>
                  </a:txBody>
                  <a:tcPr marL="6567" marR="6567" marT="5970" marB="5970" anchor="ctr"/>
                </a:tc>
                <a:extLst>
                  <a:ext uri="{0D108BD9-81ED-4DB2-BD59-A6C34878D82A}">
                    <a16:rowId xmlns:a16="http://schemas.microsoft.com/office/drawing/2014/main" val="3684192225"/>
                  </a:ext>
                </a:extLst>
              </a:tr>
              <a:tr h="201242">
                <a:tc>
                  <a:txBody>
                    <a:bodyPr/>
                    <a:lstStyle/>
                    <a:p>
                      <a:pPr algn="ctr"/>
                      <a:r>
                        <a:rPr lang="en-US" sz="1300">
                          <a:solidFill>
                            <a:srgbClr val="000000"/>
                          </a:solidFill>
                          <a:effectLst/>
                          <a:latin typeface="Calibri" panose="020F0502020204030204" pitchFamily="34" charset="0"/>
                        </a:rPr>
                        <a:t>Quality Engineer 1</a:t>
                      </a:r>
                      <a:endParaRPr lang="en-US" sz="130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Work</a:t>
                      </a:r>
                      <a:endParaRPr lang="en-US" sz="1300" dirty="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Q</a:t>
                      </a:r>
                      <a:endParaRPr lang="en-US" sz="1300" dirty="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$62.00/</a:t>
                      </a:r>
                      <a:r>
                        <a:rPr lang="en-US" sz="1300" dirty="0" err="1">
                          <a:solidFill>
                            <a:srgbClr val="000000"/>
                          </a:solidFill>
                          <a:effectLst/>
                          <a:latin typeface="Calibri" panose="020F0502020204030204" pitchFamily="34" charset="0"/>
                        </a:rPr>
                        <a:t>hr</a:t>
                      </a:r>
                      <a:endParaRPr lang="en-US" sz="1300" dirty="0">
                        <a:effectLst/>
                        <a:latin typeface="Calibri" panose="020F0502020204030204" pitchFamily="34" charset="0"/>
                      </a:endParaRPr>
                    </a:p>
                  </a:txBody>
                  <a:tcPr marL="6567" marR="6567" marT="5970" marB="5970" anchor="ctr"/>
                </a:tc>
                <a:extLst>
                  <a:ext uri="{0D108BD9-81ED-4DB2-BD59-A6C34878D82A}">
                    <a16:rowId xmlns:a16="http://schemas.microsoft.com/office/drawing/2014/main" val="3384880668"/>
                  </a:ext>
                </a:extLst>
              </a:tr>
              <a:tr h="201242">
                <a:tc>
                  <a:txBody>
                    <a:bodyPr/>
                    <a:lstStyle/>
                    <a:p>
                      <a:pPr algn="ctr"/>
                      <a:r>
                        <a:rPr lang="en-US" sz="1300">
                          <a:solidFill>
                            <a:srgbClr val="000000"/>
                          </a:solidFill>
                          <a:effectLst/>
                          <a:latin typeface="Calibri" panose="020F0502020204030204" pitchFamily="34" charset="0"/>
                        </a:rPr>
                        <a:t>Qulaity Engineer 2</a:t>
                      </a:r>
                      <a:endParaRPr lang="en-US" sz="130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Work</a:t>
                      </a:r>
                      <a:endParaRPr lang="en-US" sz="1300" dirty="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Q</a:t>
                      </a:r>
                      <a:endParaRPr lang="en-US" sz="1300" dirty="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$50.74/</a:t>
                      </a:r>
                      <a:r>
                        <a:rPr lang="en-US" sz="1300" dirty="0" err="1">
                          <a:solidFill>
                            <a:srgbClr val="000000"/>
                          </a:solidFill>
                          <a:effectLst/>
                          <a:latin typeface="Calibri" panose="020F0502020204030204" pitchFamily="34" charset="0"/>
                        </a:rPr>
                        <a:t>hr</a:t>
                      </a:r>
                      <a:endParaRPr lang="en-US" sz="1300" dirty="0">
                        <a:effectLst/>
                        <a:latin typeface="Calibri" panose="020F0502020204030204" pitchFamily="34" charset="0"/>
                      </a:endParaRPr>
                    </a:p>
                  </a:txBody>
                  <a:tcPr marL="6567" marR="6567" marT="5970" marB="5970" anchor="ctr"/>
                </a:tc>
                <a:extLst>
                  <a:ext uri="{0D108BD9-81ED-4DB2-BD59-A6C34878D82A}">
                    <a16:rowId xmlns:a16="http://schemas.microsoft.com/office/drawing/2014/main" val="1276470432"/>
                  </a:ext>
                </a:extLst>
              </a:tr>
              <a:tr h="201242">
                <a:tc>
                  <a:txBody>
                    <a:bodyPr/>
                    <a:lstStyle/>
                    <a:p>
                      <a:pPr algn="ctr"/>
                      <a:r>
                        <a:rPr lang="en-US" sz="1300">
                          <a:solidFill>
                            <a:srgbClr val="000000"/>
                          </a:solidFill>
                          <a:effectLst/>
                          <a:latin typeface="Calibri" panose="020F0502020204030204" pitchFamily="34" charset="0"/>
                        </a:rPr>
                        <a:t>Software Engineer 1</a:t>
                      </a:r>
                      <a:endParaRPr lang="en-US" sz="130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Work</a:t>
                      </a:r>
                      <a:endParaRPr lang="en-US" sz="1300" dirty="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S</a:t>
                      </a:r>
                      <a:endParaRPr lang="en-US" sz="1300" dirty="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$60.00/</a:t>
                      </a:r>
                      <a:r>
                        <a:rPr lang="en-US" sz="1300" dirty="0" err="1">
                          <a:solidFill>
                            <a:srgbClr val="000000"/>
                          </a:solidFill>
                          <a:effectLst/>
                          <a:latin typeface="Calibri" panose="020F0502020204030204" pitchFamily="34" charset="0"/>
                        </a:rPr>
                        <a:t>hr</a:t>
                      </a:r>
                      <a:endParaRPr lang="en-US" sz="1300" dirty="0">
                        <a:effectLst/>
                        <a:latin typeface="Calibri" panose="020F0502020204030204" pitchFamily="34" charset="0"/>
                      </a:endParaRPr>
                    </a:p>
                  </a:txBody>
                  <a:tcPr marL="6567" marR="6567" marT="5970" marB="5970" anchor="ctr"/>
                </a:tc>
                <a:extLst>
                  <a:ext uri="{0D108BD9-81ED-4DB2-BD59-A6C34878D82A}">
                    <a16:rowId xmlns:a16="http://schemas.microsoft.com/office/drawing/2014/main" val="233227539"/>
                  </a:ext>
                </a:extLst>
              </a:tr>
              <a:tr h="201242">
                <a:tc>
                  <a:txBody>
                    <a:bodyPr/>
                    <a:lstStyle/>
                    <a:p>
                      <a:pPr algn="ctr"/>
                      <a:r>
                        <a:rPr lang="en-US" sz="1300">
                          <a:solidFill>
                            <a:srgbClr val="000000"/>
                          </a:solidFill>
                          <a:effectLst/>
                          <a:latin typeface="Calibri" panose="020F0502020204030204" pitchFamily="34" charset="0"/>
                        </a:rPr>
                        <a:t>Software Engineer 2</a:t>
                      </a:r>
                      <a:endParaRPr lang="en-US" sz="130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Work</a:t>
                      </a:r>
                      <a:endParaRPr lang="en-US" sz="1300" dirty="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S</a:t>
                      </a:r>
                      <a:endParaRPr lang="en-US" sz="1300" dirty="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$50.00/</a:t>
                      </a:r>
                      <a:r>
                        <a:rPr lang="en-US" sz="1300" dirty="0" err="1">
                          <a:solidFill>
                            <a:srgbClr val="000000"/>
                          </a:solidFill>
                          <a:effectLst/>
                          <a:latin typeface="Calibri" panose="020F0502020204030204" pitchFamily="34" charset="0"/>
                        </a:rPr>
                        <a:t>hr</a:t>
                      </a:r>
                      <a:endParaRPr lang="en-US" sz="1300" dirty="0">
                        <a:effectLst/>
                        <a:latin typeface="Calibri" panose="020F0502020204030204" pitchFamily="34" charset="0"/>
                      </a:endParaRPr>
                    </a:p>
                  </a:txBody>
                  <a:tcPr marL="6567" marR="6567" marT="5970" marB="5970" anchor="ctr"/>
                </a:tc>
                <a:extLst>
                  <a:ext uri="{0D108BD9-81ED-4DB2-BD59-A6C34878D82A}">
                    <a16:rowId xmlns:a16="http://schemas.microsoft.com/office/drawing/2014/main" val="209907634"/>
                  </a:ext>
                </a:extLst>
              </a:tr>
              <a:tr h="201242">
                <a:tc>
                  <a:txBody>
                    <a:bodyPr/>
                    <a:lstStyle/>
                    <a:p>
                      <a:pPr algn="ctr"/>
                      <a:r>
                        <a:rPr lang="en-US" sz="1300">
                          <a:solidFill>
                            <a:srgbClr val="000000"/>
                          </a:solidFill>
                          <a:effectLst/>
                          <a:latin typeface="Calibri" panose="020F0502020204030204" pitchFamily="34" charset="0"/>
                        </a:rPr>
                        <a:t>Software Engineer 3</a:t>
                      </a:r>
                      <a:endParaRPr lang="en-US" sz="1300">
                        <a:effectLst/>
                        <a:latin typeface="Calibri" panose="020F0502020204030204" pitchFamily="34" charset="0"/>
                      </a:endParaRPr>
                    </a:p>
                  </a:txBody>
                  <a:tcPr marL="6567" marR="6567" marT="5970" marB="5970" anchor="ctr"/>
                </a:tc>
                <a:tc>
                  <a:txBody>
                    <a:bodyPr/>
                    <a:lstStyle/>
                    <a:p>
                      <a:pPr algn="ctr"/>
                      <a:r>
                        <a:rPr lang="en-US" sz="1300">
                          <a:solidFill>
                            <a:srgbClr val="000000"/>
                          </a:solidFill>
                          <a:effectLst/>
                          <a:latin typeface="Calibri" panose="020F0502020204030204" pitchFamily="34" charset="0"/>
                        </a:rPr>
                        <a:t>Work</a:t>
                      </a:r>
                      <a:endParaRPr lang="en-US" sz="1300">
                        <a:effectLst/>
                        <a:latin typeface="Calibri" panose="020F0502020204030204" pitchFamily="34" charset="0"/>
                      </a:endParaRPr>
                    </a:p>
                  </a:txBody>
                  <a:tcPr marL="6567" marR="6567" marT="5970" marB="5970" anchor="ctr"/>
                </a:tc>
                <a:tc>
                  <a:txBody>
                    <a:bodyPr/>
                    <a:lstStyle/>
                    <a:p>
                      <a:pPr algn="ctr"/>
                      <a:r>
                        <a:rPr lang="en-US" sz="1300">
                          <a:solidFill>
                            <a:srgbClr val="000000"/>
                          </a:solidFill>
                          <a:effectLst/>
                          <a:latin typeface="Calibri" panose="020F0502020204030204" pitchFamily="34" charset="0"/>
                        </a:rPr>
                        <a:t>S</a:t>
                      </a:r>
                      <a:endParaRPr lang="en-US" sz="130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$47.10/</a:t>
                      </a:r>
                      <a:r>
                        <a:rPr lang="en-US" sz="1300" dirty="0" err="1">
                          <a:solidFill>
                            <a:srgbClr val="000000"/>
                          </a:solidFill>
                          <a:effectLst/>
                          <a:latin typeface="Calibri" panose="020F0502020204030204" pitchFamily="34" charset="0"/>
                        </a:rPr>
                        <a:t>hr</a:t>
                      </a:r>
                      <a:endParaRPr lang="en-US" sz="1300" dirty="0">
                        <a:effectLst/>
                        <a:latin typeface="Calibri" panose="020F0502020204030204" pitchFamily="34" charset="0"/>
                      </a:endParaRPr>
                    </a:p>
                  </a:txBody>
                  <a:tcPr marL="6567" marR="6567" marT="5970" marB="5970" anchor="ctr"/>
                </a:tc>
                <a:extLst>
                  <a:ext uri="{0D108BD9-81ED-4DB2-BD59-A6C34878D82A}">
                    <a16:rowId xmlns:a16="http://schemas.microsoft.com/office/drawing/2014/main" val="915501789"/>
                  </a:ext>
                </a:extLst>
              </a:tr>
              <a:tr h="201242">
                <a:tc>
                  <a:txBody>
                    <a:bodyPr/>
                    <a:lstStyle/>
                    <a:p>
                      <a:pPr algn="ctr"/>
                      <a:r>
                        <a:rPr lang="en-US" sz="1300">
                          <a:solidFill>
                            <a:srgbClr val="000000"/>
                          </a:solidFill>
                          <a:effectLst/>
                          <a:latin typeface="Calibri" panose="020F0502020204030204" pitchFamily="34" charset="0"/>
                        </a:rPr>
                        <a:t>Testing Engineer 1</a:t>
                      </a:r>
                      <a:endParaRPr lang="en-US" sz="1300">
                        <a:effectLst/>
                        <a:latin typeface="Calibri" panose="020F0502020204030204" pitchFamily="34" charset="0"/>
                      </a:endParaRPr>
                    </a:p>
                  </a:txBody>
                  <a:tcPr marL="6567" marR="6567" marT="5970" marB="5970" anchor="ctr"/>
                </a:tc>
                <a:tc>
                  <a:txBody>
                    <a:bodyPr/>
                    <a:lstStyle/>
                    <a:p>
                      <a:pPr algn="ctr"/>
                      <a:r>
                        <a:rPr lang="en-US" sz="1300">
                          <a:solidFill>
                            <a:srgbClr val="000000"/>
                          </a:solidFill>
                          <a:effectLst/>
                          <a:latin typeface="Calibri" panose="020F0502020204030204" pitchFamily="34" charset="0"/>
                        </a:rPr>
                        <a:t>Work</a:t>
                      </a:r>
                      <a:endParaRPr lang="en-US" sz="130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T</a:t>
                      </a:r>
                      <a:endParaRPr lang="en-US" sz="1300" dirty="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$30.00/</a:t>
                      </a:r>
                      <a:r>
                        <a:rPr lang="en-US" sz="1300" dirty="0" err="1">
                          <a:solidFill>
                            <a:srgbClr val="000000"/>
                          </a:solidFill>
                          <a:effectLst/>
                          <a:latin typeface="Calibri" panose="020F0502020204030204" pitchFamily="34" charset="0"/>
                        </a:rPr>
                        <a:t>hr</a:t>
                      </a:r>
                      <a:endParaRPr lang="en-US" sz="1300" dirty="0">
                        <a:effectLst/>
                        <a:latin typeface="Calibri" panose="020F0502020204030204" pitchFamily="34" charset="0"/>
                      </a:endParaRPr>
                    </a:p>
                  </a:txBody>
                  <a:tcPr marL="6567" marR="6567" marT="5970" marB="5970" anchor="ctr"/>
                </a:tc>
                <a:extLst>
                  <a:ext uri="{0D108BD9-81ED-4DB2-BD59-A6C34878D82A}">
                    <a16:rowId xmlns:a16="http://schemas.microsoft.com/office/drawing/2014/main" val="3354965643"/>
                  </a:ext>
                </a:extLst>
              </a:tr>
              <a:tr h="201242">
                <a:tc>
                  <a:txBody>
                    <a:bodyPr/>
                    <a:lstStyle/>
                    <a:p>
                      <a:pPr algn="ctr"/>
                      <a:r>
                        <a:rPr lang="en-US" sz="1300">
                          <a:solidFill>
                            <a:srgbClr val="000000"/>
                          </a:solidFill>
                          <a:effectLst/>
                          <a:latin typeface="Calibri" panose="020F0502020204030204" pitchFamily="34" charset="0"/>
                        </a:rPr>
                        <a:t>Testing Engineer 2</a:t>
                      </a:r>
                      <a:endParaRPr lang="en-US" sz="1300">
                        <a:effectLst/>
                        <a:latin typeface="Calibri" panose="020F0502020204030204" pitchFamily="34" charset="0"/>
                      </a:endParaRPr>
                    </a:p>
                  </a:txBody>
                  <a:tcPr marL="6567" marR="6567" marT="5970" marB="5970" anchor="ctr"/>
                </a:tc>
                <a:tc>
                  <a:txBody>
                    <a:bodyPr/>
                    <a:lstStyle/>
                    <a:p>
                      <a:pPr algn="ctr"/>
                      <a:r>
                        <a:rPr lang="en-US" sz="1300">
                          <a:solidFill>
                            <a:srgbClr val="000000"/>
                          </a:solidFill>
                          <a:effectLst/>
                          <a:latin typeface="Calibri" panose="020F0502020204030204" pitchFamily="34" charset="0"/>
                        </a:rPr>
                        <a:t>Work</a:t>
                      </a:r>
                      <a:endParaRPr lang="en-US" sz="130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T</a:t>
                      </a:r>
                      <a:endParaRPr lang="en-US" sz="1300" dirty="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$29.00/</a:t>
                      </a:r>
                      <a:r>
                        <a:rPr lang="en-US" sz="1300" dirty="0" err="1">
                          <a:solidFill>
                            <a:srgbClr val="000000"/>
                          </a:solidFill>
                          <a:effectLst/>
                          <a:latin typeface="Calibri" panose="020F0502020204030204" pitchFamily="34" charset="0"/>
                        </a:rPr>
                        <a:t>hr</a:t>
                      </a:r>
                      <a:endParaRPr lang="en-US" sz="1300" dirty="0">
                        <a:effectLst/>
                        <a:latin typeface="Calibri" panose="020F0502020204030204" pitchFamily="34" charset="0"/>
                      </a:endParaRPr>
                    </a:p>
                  </a:txBody>
                  <a:tcPr marL="6567" marR="6567" marT="5970" marB="5970" anchor="ctr"/>
                </a:tc>
                <a:extLst>
                  <a:ext uri="{0D108BD9-81ED-4DB2-BD59-A6C34878D82A}">
                    <a16:rowId xmlns:a16="http://schemas.microsoft.com/office/drawing/2014/main" val="1683433513"/>
                  </a:ext>
                </a:extLst>
              </a:tr>
              <a:tr h="201242">
                <a:tc>
                  <a:txBody>
                    <a:bodyPr/>
                    <a:lstStyle/>
                    <a:p>
                      <a:pPr algn="ctr"/>
                      <a:r>
                        <a:rPr lang="en-US" sz="1300">
                          <a:solidFill>
                            <a:srgbClr val="000000"/>
                          </a:solidFill>
                          <a:effectLst/>
                          <a:latin typeface="Calibri" panose="020F0502020204030204" pitchFamily="34" charset="0"/>
                        </a:rPr>
                        <a:t>Testing Engineer 3</a:t>
                      </a:r>
                      <a:endParaRPr lang="en-US" sz="1300">
                        <a:effectLst/>
                        <a:latin typeface="Calibri" panose="020F0502020204030204" pitchFamily="34" charset="0"/>
                      </a:endParaRPr>
                    </a:p>
                  </a:txBody>
                  <a:tcPr marL="6567" marR="6567" marT="5970" marB="5970" anchor="ctr"/>
                </a:tc>
                <a:tc>
                  <a:txBody>
                    <a:bodyPr/>
                    <a:lstStyle/>
                    <a:p>
                      <a:pPr algn="ctr"/>
                      <a:r>
                        <a:rPr lang="en-US" sz="1300">
                          <a:solidFill>
                            <a:srgbClr val="000000"/>
                          </a:solidFill>
                          <a:effectLst/>
                          <a:latin typeface="Calibri" panose="020F0502020204030204" pitchFamily="34" charset="0"/>
                        </a:rPr>
                        <a:t>Work</a:t>
                      </a:r>
                      <a:endParaRPr lang="en-US" sz="1300">
                        <a:effectLst/>
                        <a:latin typeface="Calibri" panose="020F0502020204030204" pitchFamily="34" charset="0"/>
                      </a:endParaRPr>
                    </a:p>
                  </a:txBody>
                  <a:tcPr marL="6567" marR="6567" marT="5970" marB="5970" anchor="ctr"/>
                </a:tc>
                <a:tc>
                  <a:txBody>
                    <a:bodyPr/>
                    <a:lstStyle/>
                    <a:p>
                      <a:pPr algn="ctr"/>
                      <a:r>
                        <a:rPr lang="en-US" sz="1300">
                          <a:solidFill>
                            <a:srgbClr val="000000"/>
                          </a:solidFill>
                          <a:effectLst/>
                          <a:latin typeface="Calibri" panose="020F0502020204030204" pitchFamily="34" charset="0"/>
                        </a:rPr>
                        <a:t>T</a:t>
                      </a:r>
                      <a:endParaRPr lang="en-US" sz="130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$29.00/</a:t>
                      </a:r>
                      <a:r>
                        <a:rPr lang="en-US" sz="1300" dirty="0" err="1">
                          <a:solidFill>
                            <a:srgbClr val="000000"/>
                          </a:solidFill>
                          <a:effectLst/>
                          <a:latin typeface="Calibri" panose="020F0502020204030204" pitchFamily="34" charset="0"/>
                        </a:rPr>
                        <a:t>hr</a:t>
                      </a:r>
                      <a:endParaRPr lang="en-US" sz="1300" dirty="0">
                        <a:effectLst/>
                        <a:latin typeface="Calibri" panose="020F0502020204030204" pitchFamily="34" charset="0"/>
                      </a:endParaRPr>
                    </a:p>
                  </a:txBody>
                  <a:tcPr marL="6567" marR="6567" marT="5970" marB="5970" anchor="ctr"/>
                </a:tc>
                <a:extLst>
                  <a:ext uri="{0D108BD9-81ED-4DB2-BD59-A6C34878D82A}">
                    <a16:rowId xmlns:a16="http://schemas.microsoft.com/office/drawing/2014/main" val="1705976158"/>
                  </a:ext>
                </a:extLst>
              </a:tr>
              <a:tr h="201242">
                <a:tc>
                  <a:txBody>
                    <a:bodyPr/>
                    <a:lstStyle/>
                    <a:p>
                      <a:pPr algn="ctr"/>
                      <a:r>
                        <a:rPr lang="en-US" sz="1300">
                          <a:solidFill>
                            <a:srgbClr val="000000"/>
                          </a:solidFill>
                          <a:effectLst/>
                          <a:latin typeface="Calibri" panose="020F0502020204030204" pitchFamily="34" charset="0"/>
                        </a:rPr>
                        <a:t>Developer 1</a:t>
                      </a:r>
                      <a:endParaRPr lang="en-US" sz="1300">
                        <a:effectLst/>
                        <a:latin typeface="Calibri" panose="020F0502020204030204" pitchFamily="34" charset="0"/>
                      </a:endParaRPr>
                    </a:p>
                  </a:txBody>
                  <a:tcPr marL="6567" marR="6567" marT="5970" marB="5970" anchor="ctr"/>
                </a:tc>
                <a:tc>
                  <a:txBody>
                    <a:bodyPr/>
                    <a:lstStyle/>
                    <a:p>
                      <a:pPr algn="ctr"/>
                      <a:r>
                        <a:rPr lang="en-US" sz="1300">
                          <a:solidFill>
                            <a:srgbClr val="000000"/>
                          </a:solidFill>
                          <a:effectLst/>
                          <a:latin typeface="Calibri" panose="020F0502020204030204" pitchFamily="34" charset="0"/>
                        </a:rPr>
                        <a:t>Work</a:t>
                      </a:r>
                      <a:endParaRPr lang="en-US" sz="1300">
                        <a:effectLst/>
                        <a:latin typeface="Calibri" panose="020F0502020204030204" pitchFamily="34" charset="0"/>
                      </a:endParaRPr>
                    </a:p>
                  </a:txBody>
                  <a:tcPr marL="6567" marR="6567" marT="5970" marB="5970" anchor="ctr"/>
                </a:tc>
                <a:tc>
                  <a:txBody>
                    <a:bodyPr/>
                    <a:lstStyle/>
                    <a:p>
                      <a:pPr algn="ctr"/>
                      <a:r>
                        <a:rPr lang="en-US" sz="1300">
                          <a:solidFill>
                            <a:srgbClr val="000000"/>
                          </a:solidFill>
                          <a:effectLst/>
                          <a:latin typeface="Calibri" panose="020F0502020204030204" pitchFamily="34" charset="0"/>
                        </a:rPr>
                        <a:t>D</a:t>
                      </a:r>
                      <a:endParaRPr lang="en-US" sz="130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$55.00/</a:t>
                      </a:r>
                      <a:r>
                        <a:rPr lang="en-US" sz="1300" dirty="0" err="1">
                          <a:solidFill>
                            <a:srgbClr val="000000"/>
                          </a:solidFill>
                          <a:effectLst/>
                          <a:latin typeface="Calibri" panose="020F0502020204030204" pitchFamily="34" charset="0"/>
                        </a:rPr>
                        <a:t>hr</a:t>
                      </a:r>
                      <a:endParaRPr lang="en-US" sz="1300" dirty="0">
                        <a:effectLst/>
                        <a:latin typeface="Calibri" panose="020F0502020204030204" pitchFamily="34" charset="0"/>
                      </a:endParaRPr>
                    </a:p>
                  </a:txBody>
                  <a:tcPr marL="6567" marR="6567" marT="5970" marB="5970" anchor="ctr"/>
                </a:tc>
                <a:extLst>
                  <a:ext uri="{0D108BD9-81ED-4DB2-BD59-A6C34878D82A}">
                    <a16:rowId xmlns:a16="http://schemas.microsoft.com/office/drawing/2014/main" val="1681309906"/>
                  </a:ext>
                </a:extLst>
              </a:tr>
              <a:tr h="201242">
                <a:tc>
                  <a:txBody>
                    <a:bodyPr/>
                    <a:lstStyle/>
                    <a:p>
                      <a:pPr algn="ctr"/>
                      <a:r>
                        <a:rPr lang="en-US" sz="1300">
                          <a:solidFill>
                            <a:srgbClr val="000000"/>
                          </a:solidFill>
                          <a:effectLst/>
                          <a:latin typeface="Calibri" panose="020F0502020204030204" pitchFamily="34" charset="0"/>
                        </a:rPr>
                        <a:t>Developer 2</a:t>
                      </a:r>
                      <a:endParaRPr lang="en-US" sz="1300">
                        <a:effectLst/>
                        <a:latin typeface="Calibri" panose="020F0502020204030204" pitchFamily="34" charset="0"/>
                      </a:endParaRPr>
                    </a:p>
                  </a:txBody>
                  <a:tcPr marL="6567" marR="6567" marT="5970" marB="5970" anchor="ctr"/>
                </a:tc>
                <a:tc>
                  <a:txBody>
                    <a:bodyPr/>
                    <a:lstStyle/>
                    <a:p>
                      <a:pPr algn="ctr"/>
                      <a:r>
                        <a:rPr lang="en-US" sz="1300">
                          <a:solidFill>
                            <a:srgbClr val="000000"/>
                          </a:solidFill>
                          <a:effectLst/>
                          <a:latin typeface="Calibri" panose="020F0502020204030204" pitchFamily="34" charset="0"/>
                        </a:rPr>
                        <a:t>Work</a:t>
                      </a:r>
                      <a:endParaRPr lang="en-US" sz="1300">
                        <a:effectLst/>
                        <a:latin typeface="Calibri" panose="020F0502020204030204" pitchFamily="34" charset="0"/>
                      </a:endParaRPr>
                    </a:p>
                  </a:txBody>
                  <a:tcPr marL="6567" marR="6567" marT="5970" marB="5970" anchor="ctr"/>
                </a:tc>
                <a:tc>
                  <a:txBody>
                    <a:bodyPr/>
                    <a:lstStyle/>
                    <a:p>
                      <a:pPr algn="ctr"/>
                      <a:r>
                        <a:rPr lang="en-US" sz="1300">
                          <a:solidFill>
                            <a:srgbClr val="000000"/>
                          </a:solidFill>
                          <a:effectLst/>
                          <a:latin typeface="Calibri" panose="020F0502020204030204" pitchFamily="34" charset="0"/>
                        </a:rPr>
                        <a:t>D</a:t>
                      </a:r>
                      <a:endParaRPr lang="en-US" sz="130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$55.00/</a:t>
                      </a:r>
                      <a:r>
                        <a:rPr lang="en-US" sz="1300" dirty="0" err="1">
                          <a:solidFill>
                            <a:srgbClr val="000000"/>
                          </a:solidFill>
                          <a:effectLst/>
                          <a:latin typeface="Calibri" panose="020F0502020204030204" pitchFamily="34" charset="0"/>
                        </a:rPr>
                        <a:t>hr</a:t>
                      </a:r>
                      <a:endParaRPr lang="en-US" sz="1300" dirty="0">
                        <a:effectLst/>
                        <a:latin typeface="Calibri" panose="020F0502020204030204" pitchFamily="34" charset="0"/>
                      </a:endParaRPr>
                    </a:p>
                  </a:txBody>
                  <a:tcPr marL="6567" marR="6567" marT="5970" marB="5970" anchor="ctr"/>
                </a:tc>
                <a:extLst>
                  <a:ext uri="{0D108BD9-81ED-4DB2-BD59-A6C34878D82A}">
                    <a16:rowId xmlns:a16="http://schemas.microsoft.com/office/drawing/2014/main" val="217708757"/>
                  </a:ext>
                </a:extLst>
              </a:tr>
              <a:tr h="201242">
                <a:tc>
                  <a:txBody>
                    <a:bodyPr/>
                    <a:lstStyle/>
                    <a:p>
                      <a:pPr algn="ctr"/>
                      <a:r>
                        <a:rPr lang="en-US" sz="1300">
                          <a:solidFill>
                            <a:srgbClr val="000000"/>
                          </a:solidFill>
                          <a:effectLst/>
                          <a:latin typeface="Calibri" panose="020F0502020204030204" pitchFamily="34" charset="0"/>
                        </a:rPr>
                        <a:t>Developer 3</a:t>
                      </a:r>
                      <a:endParaRPr lang="en-US" sz="130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Work</a:t>
                      </a:r>
                      <a:endParaRPr lang="en-US" sz="1300" dirty="0">
                        <a:effectLst/>
                        <a:latin typeface="Calibri" panose="020F0502020204030204" pitchFamily="34" charset="0"/>
                      </a:endParaRPr>
                    </a:p>
                  </a:txBody>
                  <a:tcPr marL="6567" marR="6567" marT="5970" marB="5970" anchor="ctr"/>
                </a:tc>
                <a:tc>
                  <a:txBody>
                    <a:bodyPr/>
                    <a:lstStyle/>
                    <a:p>
                      <a:pPr algn="ctr"/>
                      <a:r>
                        <a:rPr lang="en-US" sz="1300">
                          <a:solidFill>
                            <a:srgbClr val="000000"/>
                          </a:solidFill>
                          <a:effectLst/>
                          <a:latin typeface="Calibri" panose="020F0502020204030204" pitchFamily="34" charset="0"/>
                        </a:rPr>
                        <a:t>D</a:t>
                      </a:r>
                      <a:endParaRPr lang="en-US" sz="130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$38.00/</a:t>
                      </a:r>
                      <a:r>
                        <a:rPr lang="en-US" sz="1300" dirty="0" err="1">
                          <a:solidFill>
                            <a:srgbClr val="000000"/>
                          </a:solidFill>
                          <a:effectLst/>
                          <a:latin typeface="Calibri" panose="020F0502020204030204" pitchFamily="34" charset="0"/>
                        </a:rPr>
                        <a:t>hr</a:t>
                      </a:r>
                      <a:endParaRPr lang="en-US" sz="1300" dirty="0">
                        <a:effectLst/>
                        <a:latin typeface="Calibri" panose="020F0502020204030204" pitchFamily="34" charset="0"/>
                      </a:endParaRPr>
                    </a:p>
                  </a:txBody>
                  <a:tcPr marL="6567" marR="6567" marT="5970" marB="5970" anchor="ctr"/>
                </a:tc>
                <a:extLst>
                  <a:ext uri="{0D108BD9-81ED-4DB2-BD59-A6C34878D82A}">
                    <a16:rowId xmlns:a16="http://schemas.microsoft.com/office/drawing/2014/main" val="1501236957"/>
                  </a:ext>
                </a:extLst>
              </a:tr>
              <a:tr h="201242">
                <a:tc>
                  <a:txBody>
                    <a:bodyPr/>
                    <a:lstStyle/>
                    <a:p>
                      <a:pPr algn="ctr"/>
                      <a:r>
                        <a:rPr lang="en-US" sz="1300">
                          <a:solidFill>
                            <a:srgbClr val="000000"/>
                          </a:solidFill>
                          <a:effectLst/>
                          <a:latin typeface="Calibri" panose="020F0502020204030204" pitchFamily="34" charset="0"/>
                        </a:rPr>
                        <a:t>Developer 4</a:t>
                      </a:r>
                      <a:endParaRPr lang="en-US" sz="1300">
                        <a:effectLst/>
                        <a:latin typeface="Calibri" panose="020F0502020204030204" pitchFamily="34" charset="0"/>
                      </a:endParaRPr>
                    </a:p>
                  </a:txBody>
                  <a:tcPr marL="6567" marR="6567" marT="5970" marB="5970" anchor="ctr"/>
                </a:tc>
                <a:tc>
                  <a:txBody>
                    <a:bodyPr/>
                    <a:lstStyle/>
                    <a:p>
                      <a:pPr algn="ctr"/>
                      <a:r>
                        <a:rPr lang="en-US" sz="1300">
                          <a:solidFill>
                            <a:srgbClr val="000000"/>
                          </a:solidFill>
                          <a:effectLst/>
                          <a:latin typeface="Calibri" panose="020F0502020204030204" pitchFamily="34" charset="0"/>
                        </a:rPr>
                        <a:t>Work</a:t>
                      </a:r>
                      <a:endParaRPr lang="en-US" sz="1300">
                        <a:effectLst/>
                        <a:latin typeface="Calibri" panose="020F0502020204030204" pitchFamily="34" charset="0"/>
                      </a:endParaRPr>
                    </a:p>
                  </a:txBody>
                  <a:tcPr marL="6567" marR="6567" marT="5970" marB="5970" anchor="ctr"/>
                </a:tc>
                <a:tc>
                  <a:txBody>
                    <a:bodyPr/>
                    <a:lstStyle/>
                    <a:p>
                      <a:pPr algn="ctr"/>
                      <a:r>
                        <a:rPr lang="en-US" sz="1300">
                          <a:solidFill>
                            <a:srgbClr val="000000"/>
                          </a:solidFill>
                          <a:effectLst/>
                          <a:latin typeface="Calibri" panose="020F0502020204030204" pitchFamily="34" charset="0"/>
                        </a:rPr>
                        <a:t>D</a:t>
                      </a:r>
                      <a:endParaRPr lang="en-US" sz="130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$38.00/</a:t>
                      </a:r>
                      <a:r>
                        <a:rPr lang="en-US" sz="1300" dirty="0" err="1">
                          <a:solidFill>
                            <a:srgbClr val="000000"/>
                          </a:solidFill>
                          <a:effectLst/>
                          <a:latin typeface="Calibri" panose="020F0502020204030204" pitchFamily="34" charset="0"/>
                        </a:rPr>
                        <a:t>hr</a:t>
                      </a:r>
                      <a:endParaRPr lang="en-US" sz="1300" dirty="0">
                        <a:effectLst/>
                        <a:latin typeface="Calibri" panose="020F0502020204030204" pitchFamily="34" charset="0"/>
                      </a:endParaRPr>
                    </a:p>
                  </a:txBody>
                  <a:tcPr marL="6567" marR="6567" marT="5970" marB="5970" anchor="ctr"/>
                </a:tc>
                <a:extLst>
                  <a:ext uri="{0D108BD9-81ED-4DB2-BD59-A6C34878D82A}">
                    <a16:rowId xmlns:a16="http://schemas.microsoft.com/office/drawing/2014/main" val="1450089440"/>
                  </a:ext>
                </a:extLst>
              </a:tr>
              <a:tr h="201242">
                <a:tc>
                  <a:txBody>
                    <a:bodyPr/>
                    <a:lstStyle/>
                    <a:p>
                      <a:pPr algn="ctr"/>
                      <a:r>
                        <a:rPr lang="en-US" sz="1300">
                          <a:solidFill>
                            <a:srgbClr val="000000"/>
                          </a:solidFill>
                          <a:effectLst/>
                          <a:latin typeface="Calibri" panose="020F0502020204030204" pitchFamily="34" charset="0"/>
                        </a:rPr>
                        <a:t>Developer 5</a:t>
                      </a:r>
                      <a:endParaRPr lang="en-US" sz="1300">
                        <a:effectLst/>
                        <a:latin typeface="Calibri" panose="020F0502020204030204" pitchFamily="34" charset="0"/>
                      </a:endParaRPr>
                    </a:p>
                  </a:txBody>
                  <a:tcPr marL="6567" marR="6567" marT="5970" marB="5970" anchor="ctr"/>
                </a:tc>
                <a:tc>
                  <a:txBody>
                    <a:bodyPr/>
                    <a:lstStyle/>
                    <a:p>
                      <a:pPr algn="ctr"/>
                      <a:r>
                        <a:rPr lang="en-US" sz="1300">
                          <a:solidFill>
                            <a:srgbClr val="000000"/>
                          </a:solidFill>
                          <a:effectLst/>
                          <a:latin typeface="Calibri" panose="020F0502020204030204" pitchFamily="34" charset="0"/>
                        </a:rPr>
                        <a:t>Work</a:t>
                      </a:r>
                      <a:endParaRPr lang="en-US" sz="1300">
                        <a:effectLst/>
                        <a:latin typeface="Calibri" panose="020F0502020204030204" pitchFamily="34" charset="0"/>
                      </a:endParaRPr>
                    </a:p>
                  </a:txBody>
                  <a:tcPr marL="6567" marR="6567" marT="5970" marB="5970" anchor="ctr"/>
                </a:tc>
                <a:tc>
                  <a:txBody>
                    <a:bodyPr/>
                    <a:lstStyle/>
                    <a:p>
                      <a:pPr algn="ctr"/>
                      <a:r>
                        <a:rPr lang="en-US" sz="1300">
                          <a:solidFill>
                            <a:srgbClr val="000000"/>
                          </a:solidFill>
                          <a:effectLst/>
                          <a:latin typeface="Calibri" panose="020F0502020204030204" pitchFamily="34" charset="0"/>
                        </a:rPr>
                        <a:t>D</a:t>
                      </a:r>
                      <a:endParaRPr lang="en-US" sz="130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$38.00/</a:t>
                      </a:r>
                      <a:r>
                        <a:rPr lang="en-US" sz="1300" dirty="0" err="1">
                          <a:solidFill>
                            <a:srgbClr val="000000"/>
                          </a:solidFill>
                          <a:effectLst/>
                          <a:latin typeface="Calibri" panose="020F0502020204030204" pitchFamily="34" charset="0"/>
                        </a:rPr>
                        <a:t>hr</a:t>
                      </a:r>
                      <a:endParaRPr lang="en-US" sz="1300" dirty="0">
                        <a:effectLst/>
                        <a:latin typeface="Calibri" panose="020F0502020204030204" pitchFamily="34" charset="0"/>
                      </a:endParaRPr>
                    </a:p>
                  </a:txBody>
                  <a:tcPr marL="6567" marR="6567" marT="5970" marB="5970" anchor="ctr"/>
                </a:tc>
                <a:extLst>
                  <a:ext uri="{0D108BD9-81ED-4DB2-BD59-A6C34878D82A}">
                    <a16:rowId xmlns:a16="http://schemas.microsoft.com/office/drawing/2014/main" val="1010671218"/>
                  </a:ext>
                </a:extLst>
              </a:tr>
              <a:tr h="201242">
                <a:tc>
                  <a:txBody>
                    <a:bodyPr/>
                    <a:lstStyle/>
                    <a:p>
                      <a:pPr algn="ctr"/>
                      <a:r>
                        <a:rPr lang="en-US" sz="1300">
                          <a:solidFill>
                            <a:srgbClr val="000000"/>
                          </a:solidFill>
                          <a:effectLst/>
                          <a:latin typeface="Calibri" panose="020F0502020204030204" pitchFamily="34" charset="0"/>
                        </a:rPr>
                        <a:t>Developer 6</a:t>
                      </a:r>
                      <a:endParaRPr lang="en-US" sz="1300">
                        <a:effectLst/>
                        <a:latin typeface="Calibri" panose="020F0502020204030204" pitchFamily="34" charset="0"/>
                      </a:endParaRPr>
                    </a:p>
                  </a:txBody>
                  <a:tcPr marL="6567" marR="6567" marT="5970" marB="5970" anchor="ctr"/>
                </a:tc>
                <a:tc>
                  <a:txBody>
                    <a:bodyPr/>
                    <a:lstStyle/>
                    <a:p>
                      <a:pPr algn="ctr"/>
                      <a:r>
                        <a:rPr lang="en-US" sz="1300">
                          <a:solidFill>
                            <a:srgbClr val="000000"/>
                          </a:solidFill>
                          <a:effectLst/>
                          <a:latin typeface="Calibri" panose="020F0502020204030204" pitchFamily="34" charset="0"/>
                        </a:rPr>
                        <a:t>Work</a:t>
                      </a:r>
                      <a:endParaRPr lang="en-US" sz="1300">
                        <a:effectLst/>
                        <a:latin typeface="Calibri" panose="020F0502020204030204" pitchFamily="34" charset="0"/>
                      </a:endParaRPr>
                    </a:p>
                  </a:txBody>
                  <a:tcPr marL="6567" marR="6567" marT="5970" marB="5970" anchor="ctr"/>
                </a:tc>
                <a:tc>
                  <a:txBody>
                    <a:bodyPr/>
                    <a:lstStyle/>
                    <a:p>
                      <a:pPr algn="ctr"/>
                      <a:r>
                        <a:rPr lang="en-US" sz="1300">
                          <a:solidFill>
                            <a:srgbClr val="000000"/>
                          </a:solidFill>
                          <a:effectLst/>
                          <a:latin typeface="Calibri" panose="020F0502020204030204" pitchFamily="34" charset="0"/>
                        </a:rPr>
                        <a:t>D</a:t>
                      </a:r>
                      <a:endParaRPr lang="en-US" sz="130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$38.00/</a:t>
                      </a:r>
                      <a:r>
                        <a:rPr lang="en-US" sz="1300" dirty="0" err="1">
                          <a:solidFill>
                            <a:srgbClr val="000000"/>
                          </a:solidFill>
                          <a:effectLst/>
                          <a:latin typeface="Calibri" panose="020F0502020204030204" pitchFamily="34" charset="0"/>
                        </a:rPr>
                        <a:t>hr</a:t>
                      </a:r>
                      <a:endParaRPr lang="en-US" sz="1300" dirty="0">
                        <a:effectLst/>
                        <a:latin typeface="Calibri" panose="020F0502020204030204" pitchFamily="34" charset="0"/>
                      </a:endParaRPr>
                    </a:p>
                  </a:txBody>
                  <a:tcPr marL="6567" marR="6567" marT="5970" marB="5970" anchor="ctr"/>
                </a:tc>
                <a:extLst>
                  <a:ext uri="{0D108BD9-81ED-4DB2-BD59-A6C34878D82A}">
                    <a16:rowId xmlns:a16="http://schemas.microsoft.com/office/drawing/2014/main" val="2023582167"/>
                  </a:ext>
                </a:extLst>
              </a:tr>
              <a:tr h="201242">
                <a:tc>
                  <a:txBody>
                    <a:bodyPr/>
                    <a:lstStyle/>
                    <a:p>
                      <a:pPr algn="ctr"/>
                      <a:r>
                        <a:rPr lang="en-US" sz="1300">
                          <a:solidFill>
                            <a:srgbClr val="000000"/>
                          </a:solidFill>
                          <a:effectLst/>
                          <a:latin typeface="Calibri" panose="020F0502020204030204" pitchFamily="34" charset="0"/>
                        </a:rPr>
                        <a:t>Developer 7</a:t>
                      </a:r>
                      <a:endParaRPr lang="en-US" sz="1300">
                        <a:effectLst/>
                        <a:latin typeface="Calibri" panose="020F0502020204030204" pitchFamily="34" charset="0"/>
                      </a:endParaRPr>
                    </a:p>
                  </a:txBody>
                  <a:tcPr marL="6567" marR="6567" marT="5970" marB="5970" anchor="ctr"/>
                </a:tc>
                <a:tc>
                  <a:txBody>
                    <a:bodyPr/>
                    <a:lstStyle/>
                    <a:p>
                      <a:pPr algn="ctr"/>
                      <a:r>
                        <a:rPr lang="en-US" sz="1300">
                          <a:solidFill>
                            <a:srgbClr val="000000"/>
                          </a:solidFill>
                          <a:effectLst/>
                          <a:latin typeface="Calibri" panose="020F0502020204030204" pitchFamily="34" charset="0"/>
                        </a:rPr>
                        <a:t>Work</a:t>
                      </a:r>
                      <a:endParaRPr lang="en-US" sz="1300">
                        <a:effectLst/>
                        <a:latin typeface="Calibri" panose="020F0502020204030204" pitchFamily="34" charset="0"/>
                      </a:endParaRPr>
                    </a:p>
                  </a:txBody>
                  <a:tcPr marL="6567" marR="6567" marT="5970" marB="5970" anchor="ctr"/>
                </a:tc>
                <a:tc>
                  <a:txBody>
                    <a:bodyPr/>
                    <a:lstStyle/>
                    <a:p>
                      <a:pPr algn="ctr"/>
                      <a:r>
                        <a:rPr lang="en-US" sz="1300">
                          <a:solidFill>
                            <a:srgbClr val="000000"/>
                          </a:solidFill>
                          <a:effectLst/>
                          <a:latin typeface="Calibri" panose="020F0502020204030204" pitchFamily="34" charset="0"/>
                        </a:rPr>
                        <a:t>D</a:t>
                      </a:r>
                      <a:endParaRPr lang="en-US" sz="130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$38.00/</a:t>
                      </a:r>
                      <a:r>
                        <a:rPr lang="en-US" sz="1300" dirty="0" err="1">
                          <a:solidFill>
                            <a:srgbClr val="000000"/>
                          </a:solidFill>
                          <a:effectLst/>
                          <a:latin typeface="Calibri" panose="020F0502020204030204" pitchFamily="34" charset="0"/>
                        </a:rPr>
                        <a:t>hr</a:t>
                      </a:r>
                      <a:endParaRPr lang="en-US" sz="1300" dirty="0">
                        <a:effectLst/>
                        <a:latin typeface="Calibri" panose="020F0502020204030204" pitchFamily="34" charset="0"/>
                      </a:endParaRPr>
                    </a:p>
                  </a:txBody>
                  <a:tcPr marL="6567" marR="6567" marT="5970" marB="5970" anchor="ctr"/>
                </a:tc>
                <a:extLst>
                  <a:ext uri="{0D108BD9-81ED-4DB2-BD59-A6C34878D82A}">
                    <a16:rowId xmlns:a16="http://schemas.microsoft.com/office/drawing/2014/main" val="505312354"/>
                  </a:ext>
                </a:extLst>
              </a:tr>
              <a:tr h="201242">
                <a:tc>
                  <a:txBody>
                    <a:bodyPr/>
                    <a:lstStyle/>
                    <a:p>
                      <a:pPr algn="ctr"/>
                      <a:r>
                        <a:rPr lang="en-US" sz="1300">
                          <a:solidFill>
                            <a:srgbClr val="000000"/>
                          </a:solidFill>
                          <a:effectLst/>
                          <a:latin typeface="Calibri" panose="020F0502020204030204" pitchFamily="34" charset="0"/>
                        </a:rPr>
                        <a:t>Developer 8</a:t>
                      </a:r>
                      <a:endParaRPr lang="en-US" sz="1300">
                        <a:effectLst/>
                        <a:latin typeface="Calibri" panose="020F0502020204030204" pitchFamily="34" charset="0"/>
                      </a:endParaRPr>
                    </a:p>
                  </a:txBody>
                  <a:tcPr marL="6567" marR="6567" marT="5970" marB="5970" anchor="ctr"/>
                </a:tc>
                <a:tc>
                  <a:txBody>
                    <a:bodyPr/>
                    <a:lstStyle/>
                    <a:p>
                      <a:pPr algn="ctr"/>
                      <a:r>
                        <a:rPr lang="en-US" sz="1300">
                          <a:solidFill>
                            <a:srgbClr val="000000"/>
                          </a:solidFill>
                          <a:effectLst/>
                          <a:latin typeface="Calibri" panose="020F0502020204030204" pitchFamily="34" charset="0"/>
                        </a:rPr>
                        <a:t>Work</a:t>
                      </a:r>
                      <a:endParaRPr lang="en-US" sz="1300">
                        <a:effectLst/>
                        <a:latin typeface="Calibri" panose="020F0502020204030204" pitchFamily="34" charset="0"/>
                      </a:endParaRPr>
                    </a:p>
                  </a:txBody>
                  <a:tcPr marL="6567" marR="6567" marT="5970" marB="5970" anchor="ctr"/>
                </a:tc>
                <a:tc>
                  <a:txBody>
                    <a:bodyPr/>
                    <a:lstStyle/>
                    <a:p>
                      <a:pPr algn="ctr"/>
                      <a:r>
                        <a:rPr lang="en-US" sz="1300">
                          <a:solidFill>
                            <a:srgbClr val="000000"/>
                          </a:solidFill>
                          <a:effectLst/>
                          <a:latin typeface="Calibri" panose="020F0502020204030204" pitchFamily="34" charset="0"/>
                        </a:rPr>
                        <a:t>D</a:t>
                      </a:r>
                      <a:endParaRPr lang="en-US" sz="130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$38.00/</a:t>
                      </a:r>
                      <a:r>
                        <a:rPr lang="en-US" sz="1300" dirty="0" err="1">
                          <a:solidFill>
                            <a:srgbClr val="000000"/>
                          </a:solidFill>
                          <a:effectLst/>
                          <a:latin typeface="Calibri" panose="020F0502020204030204" pitchFamily="34" charset="0"/>
                        </a:rPr>
                        <a:t>hr</a:t>
                      </a:r>
                      <a:endParaRPr lang="en-US" sz="1300" dirty="0">
                        <a:effectLst/>
                        <a:latin typeface="Calibri" panose="020F0502020204030204" pitchFamily="34" charset="0"/>
                      </a:endParaRPr>
                    </a:p>
                  </a:txBody>
                  <a:tcPr marL="6567" marR="6567" marT="5970" marB="5970" anchor="ctr"/>
                </a:tc>
                <a:extLst>
                  <a:ext uri="{0D108BD9-81ED-4DB2-BD59-A6C34878D82A}">
                    <a16:rowId xmlns:a16="http://schemas.microsoft.com/office/drawing/2014/main" val="294668154"/>
                  </a:ext>
                </a:extLst>
              </a:tr>
              <a:tr h="201242">
                <a:tc>
                  <a:txBody>
                    <a:bodyPr/>
                    <a:lstStyle/>
                    <a:p>
                      <a:pPr algn="ctr"/>
                      <a:r>
                        <a:rPr lang="en-US" sz="1300">
                          <a:solidFill>
                            <a:srgbClr val="000000"/>
                          </a:solidFill>
                          <a:effectLst/>
                          <a:latin typeface="Calibri" panose="020F0502020204030204" pitchFamily="34" charset="0"/>
                        </a:rPr>
                        <a:t>Developer 9</a:t>
                      </a:r>
                      <a:endParaRPr lang="en-US" sz="1300">
                        <a:effectLst/>
                        <a:latin typeface="Calibri" panose="020F0502020204030204" pitchFamily="34" charset="0"/>
                      </a:endParaRPr>
                    </a:p>
                  </a:txBody>
                  <a:tcPr marL="6567" marR="6567" marT="5970" marB="5970" anchor="ctr"/>
                </a:tc>
                <a:tc>
                  <a:txBody>
                    <a:bodyPr/>
                    <a:lstStyle/>
                    <a:p>
                      <a:pPr algn="ctr"/>
                      <a:r>
                        <a:rPr lang="en-US" sz="1300">
                          <a:solidFill>
                            <a:srgbClr val="000000"/>
                          </a:solidFill>
                          <a:effectLst/>
                          <a:latin typeface="Calibri" panose="020F0502020204030204" pitchFamily="34" charset="0"/>
                        </a:rPr>
                        <a:t>Work</a:t>
                      </a:r>
                      <a:endParaRPr lang="en-US" sz="1300">
                        <a:effectLst/>
                        <a:latin typeface="Calibri" panose="020F0502020204030204" pitchFamily="34" charset="0"/>
                      </a:endParaRPr>
                    </a:p>
                  </a:txBody>
                  <a:tcPr marL="6567" marR="6567" marT="5970" marB="5970" anchor="ctr"/>
                </a:tc>
                <a:tc>
                  <a:txBody>
                    <a:bodyPr/>
                    <a:lstStyle/>
                    <a:p>
                      <a:pPr algn="ctr"/>
                      <a:r>
                        <a:rPr lang="en-US" sz="1300">
                          <a:solidFill>
                            <a:srgbClr val="000000"/>
                          </a:solidFill>
                          <a:effectLst/>
                          <a:latin typeface="Calibri" panose="020F0502020204030204" pitchFamily="34" charset="0"/>
                        </a:rPr>
                        <a:t>D</a:t>
                      </a:r>
                      <a:endParaRPr lang="en-US" sz="130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$38.00/</a:t>
                      </a:r>
                      <a:r>
                        <a:rPr lang="en-US" sz="1300" dirty="0" err="1">
                          <a:solidFill>
                            <a:srgbClr val="000000"/>
                          </a:solidFill>
                          <a:effectLst/>
                          <a:latin typeface="Calibri" panose="020F0502020204030204" pitchFamily="34" charset="0"/>
                        </a:rPr>
                        <a:t>hr</a:t>
                      </a:r>
                      <a:endParaRPr lang="en-US" sz="1300" dirty="0">
                        <a:effectLst/>
                        <a:latin typeface="Calibri" panose="020F0502020204030204" pitchFamily="34" charset="0"/>
                      </a:endParaRPr>
                    </a:p>
                  </a:txBody>
                  <a:tcPr marL="6567" marR="6567" marT="5970" marB="5970" anchor="ctr"/>
                </a:tc>
                <a:extLst>
                  <a:ext uri="{0D108BD9-81ED-4DB2-BD59-A6C34878D82A}">
                    <a16:rowId xmlns:a16="http://schemas.microsoft.com/office/drawing/2014/main" val="3514177664"/>
                  </a:ext>
                </a:extLst>
              </a:tr>
              <a:tr h="201242">
                <a:tc>
                  <a:txBody>
                    <a:bodyPr/>
                    <a:lstStyle/>
                    <a:p>
                      <a:pPr algn="ctr"/>
                      <a:r>
                        <a:rPr lang="en-US" sz="1300" dirty="0">
                          <a:solidFill>
                            <a:srgbClr val="000000"/>
                          </a:solidFill>
                          <a:effectLst/>
                          <a:latin typeface="Calibri" panose="020F0502020204030204" pitchFamily="34" charset="0"/>
                        </a:rPr>
                        <a:t>Developer 10</a:t>
                      </a:r>
                      <a:endParaRPr lang="en-US" sz="1300" dirty="0">
                        <a:effectLst/>
                        <a:latin typeface="Calibri" panose="020F0502020204030204" pitchFamily="34" charset="0"/>
                      </a:endParaRPr>
                    </a:p>
                  </a:txBody>
                  <a:tcPr marL="6567" marR="6567" marT="5970" marB="5970" anchor="ctr"/>
                </a:tc>
                <a:tc>
                  <a:txBody>
                    <a:bodyPr/>
                    <a:lstStyle/>
                    <a:p>
                      <a:pPr algn="ctr"/>
                      <a:r>
                        <a:rPr lang="en-US" sz="1300">
                          <a:solidFill>
                            <a:srgbClr val="000000"/>
                          </a:solidFill>
                          <a:effectLst/>
                          <a:latin typeface="Calibri" panose="020F0502020204030204" pitchFamily="34" charset="0"/>
                        </a:rPr>
                        <a:t>Work</a:t>
                      </a:r>
                      <a:endParaRPr lang="en-US" sz="130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D</a:t>
                      </a:r>
                      <a:endParaRPr lang="en-US" sz="1300" dirty="0">
                        <a:effectLst/>
                        <a:latin typeface="Calibri" panose="020F0502020204030204" pitchFamily="34" charset="0"/>
                      </a:endParaRPr>
                    </a:p>
                  </a:txBody>
                  <a:tcPr marL="6567" marR="6567" marT="5970" marB="5970" anchor="ctr"/>
                </a:tc>
                <a:tc>
                  <a:txBody>
                    <a:bodyPr/>
                    <a:lstStyle/>
                    <a:p>
                      <a:pPr algn="ctr"/>
                      <a:r>
                        <a:rPr lang="en-US" sz="1300" dirty="0">
                          <a:solidFill>
                            <a:srgbClr val="000000"/>
                          </a:solidFill>
                          <a:effectLst/>
                          <a:latin typeface="Calibri" panose="020F0502020204030204" pitchFamily="34" charset="0"/>
                        </a:rPr>
                        <a:t>$38.00/</a:t>
                      </a:r>
                      <a:r>
                        <a:rPr lang="en-US" sz="1300" dirty="0" err="1">
                          <a:solidFill>
                            <a:srgbClr val="000000"/>
                          </a:solidFill>
                          <a:effectLst/>
                          <a:latin typeface="Calibri" panose="020F0502020204030204" pitchFamily="34" charset="0"/>
                        </a:rPr>
                        <a:t>hr</a:t>
                      </a:r>
                      <a:endParaRPr lang="en-US" sz="1300" dirty="0">
                        <a:effectLst/>
                        <a:latin typeface="Calibri" panose="020F0502020204030204" pitchFamily="34" charset="0"/>
                      </a:endParaRPr>
                    </a:p>
                  </a:txBody>
                  <a:tcPr marL="6567" marR="6567" marT="5970" marB="5970" anchor="ctr"/>
                </a:tc>
                <a:extLst>
                  <a:ext uri="{0D108BD9-81ED-4DB2-BD59-A6C34878D82A}">
                    <a16:rowId xmlns:a16="http://schemas.microsoft.com/office/drawing/2014/main" val="1169815340"/>
                  </a:ext>
                </a:extLst>
              </a:tr>
            </a:tbl>
          </a:graphicData>
        </a:graphic>
      </p:graphicFrame>
    </p:spTree>
    <p:extLst>
      <p:ext uri="{BB962C8B-B14F-4D97-AF65-F5344CB8AC3E}">
        <p14:creationId xmlns:p14="http://schemas.microsoft.com/office/powerpoint/2010/main" val="2581393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BD43-EF34-421E-B4CB-D8C2DBB191A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7B6BA2D6-9D3D-4C23-9C4E-F2F427D2C2F0}"/>
              </a:ext>
            </a:extLst>
          </p:cNvPr>
          <p:cNvSpPr>
            <a:spLocks noGrp="1"/>
          </p:cNvSpPr>
          <p:nvPr>
            <p:ph sz="half" idx="1"/>
          </p:nvPr>
        </p:nvSpPr>
        <p:spPr>
          <a:xfrm>
            <a:off x="680320" y="1985818"/>
            <a:ext cx="4963098" cy="4488873"/>
          </a:xfrm>
        </p:spPr>
        <p:txBody>
          <a:bodyPr>
            <a:normAutofit/>
          </a:bodyPr>
          <a:lstStyle/>
          <a:p>
            <a:r>
              <a:rPr lang="en-US" sz="1800" dirty="0"/>
              <a:t>A </a:t>
            </a:r>
            <a:r>
              <a:rPr lang="en-US" sz="1800" b="1" dirty="0"/>
              <a:t>Quality Management System</a:t>
            </a:r>
            <a:r>
              <a:rPr lang="en-US" sz="1800" dirty="0"/>
              <a:t> (QMS) is a set of:</a:t>
            </a:r>
          </a:p>
          <a:p>
            <a:pPr marL="1144588">
              <a:buFont typeface="Wingdings" panose="05000000000000000000" pitchFamily="2" charset="2"/>
              <a:buChar char="ü"/>
            </a:pPr>
            <a:r>
              <a:rPr lang="en-US" sz="1800" dirty="0"/>
              <a:t>Policies</a:t>
            </a:r>
          </a:p>
          <a:p>
            <a:pPr marL="1144588">
              <a:buFont typeface="Wingdings" panose="05000000000000000000" pitchFamily="2" charset="2"/>
              <a:buChar char="ü"/>
            </a:pPr>
            <a:r>
              <a:rPr lang="en-US" sz="1800" dirty="0"/>
              <a:t>Processes</a:t>
            </a:r>
          </a:p>
          <a:p>
            <a:pPr marL="1144588">
              <a:buFont typeface="Wingdings" panose="05000000000000000000" pitchFamily="2" charset="2"/>
              <a:buChar char="ü"/>
            </a:pPr>
            <a:r>
              <a:rPr lang="en-US" sz="1800" dirty="0"/>
              <a:t>Procedures</a:t>
            </a:r>
          </a:p>
          <a:p>
            <a:r>
              <a:rPr lang="en-US" sz="1800" dirty="0"/>
              <a:t>required for planning and execution (production/development/service) in the core business area of an organization.</a:t>
            </a:r>
          </a:p>
          <a:p>
            <a:r>
              <a:rPr lang="en-US" sz="1800" dirty="0"/>
              <a:t>A process based QMS enables the organizations to:</a:t>
            </a:r>
          </a:p>
          <a:p>
            <a:r>
              <a:rPr lang="en-US" sz="1800" dirty="0"/>
              <a:t>Identify </a:t>
            </a:r>
            <a:r>
              <a:rPr lang="en-US" sz="1800" dirty="0">
                <a:sym typeface="Wingdings" panose="05000000000000000000" pitchFamily="2" charset="2"/>
              </a:rPr>
              <a:t> M</a:t>
            </a:r>
            <a:r>
              <a:rPr lang="en-US" sz="1800" dirty="0"/>
              <a:t>easure </a:t>
            </a:r>
            <a:r>
              <a:rPr lang="en-US" sz="1800" dirty="0">
                <a:sym typeface="Wingdings" panose="05000000000000000000" pitchFamily="2" charset="2"/>
              </a:rPr>
              <a:t> C</a:t>
            </a:r>
            <a:r>
              <a:rPr lang="en-US" sz="1800" dirty="0"/>
              <a:t>ontrol </a:t>
            </a:r>
            <a:r>
              <a:rPr lang="en-US" sz="1800" dirty="0">
                <a:sym typeface="Wingdings" panose="05000000000000000000" pitchFamily="2" charset="2"/>
              </a:rPr>
              <a:t> I</a:t>
            </a:r>
            <a:r>
              <a:rPr lang="en-US" sz="1800" dirty="0"/>
              <a:t>mprove the various core business processes that will ultimately lead to </a:t>
            </a:r>
            <a:r>
              <a:rPr lang="en-US" sz="1800" b="1" dirty="0"/>
              <a:t>improved business performance</a:t>
            </a:r>
            <a:r>
              <a:rPr lang="en-US" sz="1800" dirty="0"/>
              <a:t>.</a:t>
            </a:r>
          </a:p>
        </p:txBody>
      </p:sp>
      <p:pic>
        <p:nvPicPr>
          <p:cNvPr id="6" name="Content Placeholder 5" descr="EQMS.PNG">
            <a:extLst>
              <a:ext uri="{FF2B5EF4-FFF2-40B4-BE49-F238E27FC236}">
                <a16:creationId xmlns:a16="http://schemas.microsoft.com/office/drawing/2014/main" id="{4B05D2E8-C011-4868-AB8B-70B09EC1D80D}"/>
              </a:ext>
            </a:extLst>
          </p:cNvPr>
          <p:cNvPicPr>
            <a:picLocks noGrp="1" noChangeAspect="1"/>
          </p:cNvPicPr>
          <p:nvPr>
            <p:ph sz="half" idx="2"/>
          </p:nvPr>
        </p:nvPicPr>
        <p:blipFill rotWithShape="1">
          <a:blip r:embed="rId3" cstate="print">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rcRect l="9680" t="4119" r="9357" b="3192"/>
          <a:stretch/>
        </p:blipFill>
        <p:spPr>
          <a:xfrm>
            <a:off x="6096000" y="2143125"/>
            <a:ext cx="4198182" cy="4331565"/>
          </a:xfrm>
          <a:prstGeom prst="ellipse">
            <a:avLst/>
          </a:prstGeom>
          <a:ln w="63500" cap="rnd">
            <a:solidFill>
              <a:srgbClr val="333333"/>
            </a:solidFill>
          </a:ln>
          <a:effectLst>
            <a:glow rad="228600">
              <a:schemeClr val="accent1">
                <a:satMod val="175000"/>
                <a:alpha val="40000"/>
              </a:schemeClr>
            </a:glow>
          </a:effectLst>
          <a:scene3d>
            <a:camera prst="orthographicFront"/>
            <a:lightRig rig="contrasting" dir="t">
              <a:rot lat="0" lon="0" rev="3000000"/>
            </a:lightRig>
          </a:scene3d>
          <a:sp3d contourW="7620">
            <a:bevelT w="95250" h="31750"/>
            <a:contourClr>
              <a:srgbClr val="333333"/>
            </a:contourClr>
          </a:sp3d>
        </p:spPr>
      </p:pic>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p:txBody>
          <a:bodyPr/>
          <a:lstStyle/>
          <a:p>
            <a:fld id="{B2DC25EE-239B-4C5F-AAD1-255A7D5F1EE2}" type="slidenum">
              <a:rPr lang="en-US" smtClean="0"/>
              <a:t>3</a:t>
            </a:fld>
            <a:endParaRPr lang="en-US"/>
          </a:p>
        </p:txBody>
      </p:sp>
      <p:sp>
        <p:nvSpPr>
          <p:cNvPr id="4" name="TextBox 3">
            <a:extLst>
              <a:ext uri="{FF2B5EF4-FFF2-40B4-BE49-F238E27FC236}">
                <a16:creationId xmlns:a16="http://schemas.microsoft.com/office/drawing/2014/main" id="{271012EF-41EF-4988-8758-735B5C2E4866}"/>
              </a:ext>
            </a:extLst>
          </p:cNvPr>
          <p:cNvSpPr txBox="1"/>
          <p:nvPr/>
        </p:nvSpPr>
        <p:spPr>
          <a:xfrm>
            <a:off x="3205018" y="974436"/>
            <a:ext cx="942109" cy="461665"/>
          </a:xfrm>
          <a:prstGeom prst="rect">
            <a:avLst/>
          </a:prstGeom>
          <a:noFill/>
        </p:spPr>
        <p:txBody>
          <a:bodyPr wrap="square" rtlCol="0">
            <a:spAutoFit/>
          </a:bodyPr>
          <a:lstStyle/>
          <a:p>
            <a:r>
              <a:rPr lang="en-US" sz="1200" spc="-150" dirty="0">
                <a:hlinkClick r:id="rId5">
                  <a:extLst>
                    <a:ext uri="{A12FA001-AC4F-418D-AE19-62706E023703}">
                      <ahyp:hlinkClr xmlns:ahyp="http://schemas.microsoft.com/office/drawing/2018/hyperlinkcolor" val="tx"/>
                    </a:ext>
                  </a:extLst>
                </a:hlinkClick>
              </a:rPr>
              <a:t>[1] </a:t>
            </a:r>
            <a:r>
              <a:rPr lang="en-US" sz="1200" spc="-150" dirty="0">
                <a:hlinkClick r:id="rId6">
                  <a:extLst>
                    <a:ext uri="{A12FA001-AC4F-418D-AE19-62706E023703}">
                      <ahyp:hlinkClr xmlns:ahyp="http://schemas.microsoft.com/office/drawing/2018/hyperlinkcolor" val="tx"/>
                    </a:ext>
                  </a:extLst>
                </a:hlinkClick>
              </a:rPr>
              <a:t>[2]</a:t>
            </a:r>
            <a:endParaRPr lang="en-US" sz="1200" dirty="0"/>
          </a:p>
          <a:p>
            <a:endParaRPr lang="en-US" sz="1200" dirty="0"/>
          </a:p>
        </p:txBody>
      </p:sp>
    </p:spTree>
    <p:extLst>
      <p:ext uri="{BB962C8B-B14F-4D97-AF65-F5344CB8AC3E}">
        <p14:creationId xmlns:p14="http://schemas.microsoft.com/office/powerpoint/2010/main" val="2347388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BD43-EF34-421E-B4CB-D8C2DBB191AF}"/>
              </a:ext>
            </a:extLst>
          </p:cNvPr>
          <p:cNvSpPr>
            <a:spLocks noGrp="1"/>
          </p:cNvSpPr>
          <p:nvPr>
            <p:ph type="title"/>
          </p:nvPr>
        </p:nvSpPr>
        <p:spPr>
          <a:xfrm>
            <a:off x="708602" y="763078"/>
            <a:ext cx="9613861" cy="1080938"/>
          </a:xfrm>
        </p:spPr>
        <p:txBody>
          <a:bodyPr/>
          <a:lstStyle/>
          <a:p>
            <a:r>
              <a:rPr lang="en-US" dirty="0"/>
              <a:t>Cost Management</a:t>
            </a:r>
            <a:br>
              <a:rPr lang="en-US" dirty="0"/>
            </a:br>
            <a:r>
              <a:rPr lang="en-US" dirty="0"/>
              <a:t>-</a:t>
            </a:r>
            <a:r>
              <a:rPr lang="en-IN" dirty="0"/>
              <a:t>list of project materials (with costs)</a:t>
            </a:r>
            <a:endParaRPr lang="en-US" dirty="0"/>
          </a:p>
        </p:txBody>
      </p:sp>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p:txBody>
          <a:bodyPr/>
          <a:lstStyle/>
          <a:p>
            <a:fld id="{B2DC25EE-239B-4C5F-AAD1-255A7D5F1EE2}" type="slidenum">
              <a:rPr lang="en-US" smtClean="0"/>
              <a:pPr/>
              <a:t>30</a:t>
            </a:fld>
            <a:endParaRPr lang="en-US"/>
          </a:p>
        </p:txBody>
      </p:sp>
      <p:graphicFrame>
        <p:nvGraphicFramePr>
          <p:cNvPr id="14" name="Table 7">
            <a:extLst>
              <a:ext uri="{FF2B5EF4-FFF2-40B4-BE49-F238E27FC236}">
                <a16:creationId xmlns:a16="http://schemas.microsoft.com/office/drawing/2014/main" id="{69A34252-77E0-4D0C-9EF5-3D29EBE466F8}"/>
              </a:ext>
            </a:extLst>
          </p:cNvPr>
          <p:cNvGraphicFramePr>
            <a:graphicFrameLocks/>
          </p:cNvGraphicFramePr>
          <p:nvPr>
            <p:extLst>
              <p:ext uri="{D42A27DB-BD31-4B8C-83A1-F6EECF244321}">
                <p14:modId xmlns:p14="http://schemas.microsoft.com/office/powerpoint/2010/main" val="2584670670"/>
              </p:ext>
            </p:extLst>
          </p:nvPr>
        </p:nvGraphicFramePr>
        <p:xfrm>
          <a:off x="848411" y="1985817"/>
          <a:ext cx="9881044" cy="4782627"/>
        </p:xfrm>
        <a:graphic>
          <a:graphicData uri="http://schemas.openxmlformats.org/drawingml/2006/table">
            <a:tbl>
              <a:tblPr firstRow="1" bandRow="1">
                <a:tableStyleId>{72833802-FEF1-4C79-8D5D-14CF1EAF98D9}</a:tableStyleId>
              </a:tblPr>
              <a:tblGrid>
                <a:gridCol w="2470261">
                  <a:extLst>
                    <a:ext uri="{9D8B030D-6E8A-4147-A177-3AD203B41FA5}">
                      <a16:colId xmlns:a16="http://schemas.microsoft.com/office/drawing/2014/main" val="3615652682"/>
                    </a:ext>
                  </a:extLst>
                </a:gridCol>
                <a:gridCol w="2470261">
                  <a:extLst>
                    <a:ext uri="{9D8B030D-6E8A-4147-A177-3AD203B41FA5}">
                      <a16:colId xmlns:a16="http://schemas.microsoft.com/office/drawing/2014/main" val="1902054513"/>
                    </a:ext>
                  </a:extLst>
                </a:gridCol>
                <a:gridCol w="2470261">
                  <a:extLst>
                    <a:ext uri="{9D8B030D-6E8A-4147-A177-3AD203B41FA5}">
                      <a16:colId xmlns:a16="http://schemas.microsoft.com/office/drawing/2014/main" val="3548782501"/>
                    </a:ext>
                  </a:extLst>
                </a:gridCol>
                <a:gridCol w="2470261">
                  <a:extLst>
                    <a:ext uri="{9D8B030D-6E8A-4147-A177-3AD203B41FA5}">
                      <a16:colId xmlns:a16="http://schemas.microsoft.com/office/drawing/2014/main" val="4063357037"/>
                    </a:ext>
                  </a:extLst>
                </a:gridCol>
              </a:tblGrid>
              <a:tr h="298808">
                <a:tc>
                  <a:txBody>
                    <a:bodyPr/>
                    <a:lstStyle/>
                    <a:p>
                      <a:pPr marL="8890" marR="0" algn="ctr">
                        <a:lnSpc>
                          <a:spcPts val="1095"/>
                        </a:lnSpc>
                        <a:spcBef>
                          <a:spcPts val="0"/>
                        </a:spcBef>
                        <a:spcAft>
                          <a:spcPts val="0"/>
                        </a:spcAft>
                      </a:pPr>
                      <a:r>
                        <a:rPr lang="en-US" sz="1600" dirty="0">
                          <a:solidFill>
                            <a:schemeClr val="tx1"/>
                          </a:solidFill>
                          <a:effectLst/>
                        </a:rPr>
                        <a:t>Material</a:t>
                      </a:r>
                      <a:r>
                        <a:rPr lang="en-US" sz="1600" spc="-95" dirty="0">
                          <a:solidFill>
                            <a:schemeClr val="tx1"/>
                          </a:solidFill>
                          <a:effectLst/>
                        </a:rPr>
                        <a:t> </a:t>
                      </a:r>
                      <a:r>
                        <a:rPr lang="en-US" sz="1600" dirty="0">
                          <a:solidFill>
                            <a:schemeClr val="tx1"/>
                          </a:solidFill>
                          <a:effectLst/>
                        </a:rPr>
                        <a:t>Resources </a:t>
                      </a:r>
                      <a:endParaRPr lang="en-US" sz="1600" dirty="0">
                        <a:solidFill>
                          <a:schemeClr val="tx1"/>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600" dirty="0">
                          <a:solidFill>
                            <a:schemeClr val="tx1"/>
                          </a:solidFill>
                          <a:effectLst/>
                        </a:rPr>
                        <a:t>Price</a:t>
                      </a:r>
                      <a:endParaRPr lang="en-US" sz="1600" dirty="0">
                        <a:solidFill>
                          <a:schemeClr val="tx1"/>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8890" marR="0" algn="ctr">
                        <a:lnSpc>
                          <a:spcPts val="1095"/>
                        </a:lnSpc>
                        <a:spcBef>
                          <a:spcPts val="0"/>
                        </a:spcBef>
                        <a:spcAft>
                          <a:spcPts val="0"/>
                        </a:spcAft>
                      </a:pPr>
                      <a:r>
                        <a:rPr lang="en-US" sz="1600" dirty="0">
                          <a:solidFill>
                            <a:schemeClr val="tx1"/>
                          </a:solidFill>
                          <a:effectLst/>
                        </a:rPr>
                        <a:t>Material</a:t>
                      </a:r>
                      <a:r>
                        <a:rPr lang="en-US" sz="1600" spc="-95" dirty="0">
                          <a:solidFill>
                            <a:schemeClr val="tx1"/>
                          </a:solidFill>
                          <a:effectLst/>
                        </a:rPr>
                        <a:t> </a:t>
                      </a:r>
                      <a:r>
                        <a:rPr lang="en-US" sz="1600" dirty="0">
                          <a:solidFill>
                            <a:schemeClr val="tx1"/>
                          </a:solidFill>
                          <a:effectLst/>
                        </a:rPr>
                        <a:t>Resources</a:t>
                      </a:r>
                      <a:endParaRPr lang="en-US" sz="1600" dirty="0">
                        <a:solidFill>
                          <a:schemeClr val="tx1"/>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600" dirty="0">
                          <a:solidFill>
                            <a:schemeClr val="tx1"/>
                          </a:solidFill>
                          <a:effectLst/>
                        </a:rPr>
                        <a:t>Price</a:t>
                      </a:r>
                      <a:endParaRPr lang="en-US" sz="1600" dirty="0">
                        <a:solidFill>
                          <a:schemeClr val="tx1"/>
                        </a:solidFill>
                        <a:effectLst/>
                        <a:latin typeface="Arial Nova" panose="020B0504020202020204" pitchFamily="34"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3402784745"/>
                  </a:ext>
                </a:extLst>
              </a:tr>
              <a:tr h="214536">
                <a:tc>
                  <a:txBody>
                    <a:bodyPr/>
                    <a:lstStyle/>
                    <a:p>
                      <a:pPr marL="0" marR="0" algn="ctr" defTabSz="914400" rtl="0" eaLnBrk="1" fontAlgn="b" latinLnBrk="0" hangingPunct="1">
                        <a:lnSpc>
                          <a:spcPts val="1095"/>
                        </a:lnSpc>
                        <a:spcBef>
                          <a:spcPts val="0"/>
                        </a:spcBef>
                        <a:spcAft>
                          <a:spcPts val="0"/>
                        </a:spcAft>
                      </a:pPr>
                      <a:r>
                        <a:rPr lang="en-US" sz="1200" u="none" strike="noStrike" kern="1200" dirty="0">
                          <a:effectLst/>
                        </a:rPr>
                        <a:t>Laptop 1 </a:t>
                      </a:r>
                      <a:endParaRPr lang="en-US" sz="1200" u="none" strike="noStrike" kern="1200" dirty="0">
                        <a:solidFill>
                          <a:schemeClr val="bg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$1,961.99 </a:t>
                      </a:r>
                      <a:endParaRPr lang="en-US" sz="1200" u="none" strike="noStrike" kern="1200" dirty="0">
                        <a:solidFill>
                          <a:schemeClr val="bg1"/>
                        </a:solidFill>
                        <a:effectLst/>
                        <a:latin typeface="+mn-lt"/>
                        <a:ea typeface="+mn-ea"/>
                        <a:cs typeface="+mn-cs"/>
                      </a:endParaRPr>
                    </a:p>
                  </a:txBody>
                  <a:tcPr marL="9525" marR="9525" marT="9525" marB="0" anchor="ctr"/>
                </a:tc>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effectLst/>
                        </a:rPr>
                        <a:t>Cellphone 9</a:t>
                      </a:r>
                      <a:endParaRPr lang="en-US" sz="120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$763.00 </a:t>
                      </a:r>
                      <a:endParaRPr lang="en-US" sz="1200" u="none" strike="noStrike" kern="1200" dirty="0">
                        <a:solidFill>
                          <a:schemeClr val="tx1"/>
                        </a:solidFill>
                        <a:effectLst/>
                        <a:latin typeface="+mn-lt"/>
                        <a:ea typeface="+mn-ea"/>
                        <a:cs typeface="+mn-cs"/>
                      </a:endParaRPr>
                    </a:p>
                  </a:txBody>
                  <a:tcPr marL="9525" marR="9525" marT="9525" marB="0" anchor="ctr"/>
                </a:tc>
                <a:extLst>
                  <a:ext uri="{0D108BD9-81ED-4DB2-BD59-A6C34878D82A}">
                    <a16:rowId xmlns:a16="http://schemas.microsoft.com/office/drawing/2014/main" val="1069863886"/>
                  </a:ext>
                </a:extLst>
              </a:tr>
              <a:tr h="224163">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effectLst/>
                        </a:rPr>
                        <a:t>Laptop 2</a:t>
                      </a:r>
                      <a:endParaRPr lang="en-US" sz="1200" u="none" strike="noStrike" kern="1200" dirty="0">
                        <a:solidFill>
                          <a:schemeClr val="bg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$1,885.69 </a:t>
                      </a:r>
                      <a:endParaRPr lang="en-US" sz="1200" u="none" strike="noStrike" kern="1200" dirty="0">
                        <a:solidFill>
                          <a:schemeClr val="bg1"/>
                        </a:solidFill>
                        <a:effectLst/>
                        <a:latin typeface="+mn-lt"/>
                        <a:ea typeface="+mn-ea"/>
                        <a:cs typeface="+mn-cs"/>
                      </a:endParaRPr>
                    </a:p>
                  </a:txBody>
                  <a:tcPr marL="9525" marR="9525" marT="9525" marB="0" anchor="ctr"/>
                </a:tc>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effectLst/>
                        </a:rPr>
                        <a:t>Cellphone 10</a:t>
                      </a:r>
                      <a:endParaRPr lang="en-US" sz="120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a:effectLst/>
                        </a:rPr>
                        <a:t>$763.00 </a:t>
                      </a:r>
                      <a:endParaRPr lang="en-US" sz="1200" u="none" strike="noStrike" kern="1200">
                        <a:solidFill>
                          <a:schemeClr val="tx1"/>
                        </a:solidFill>
                        <a:effectLst/>
                        <a:latin typeface="+mn-lt"/>
                        <a:ea typeface="+mn-ea"/>
                        <a:cs typeface="+mn-cs"/>
                      </a:endParaRPr>
                    </a:p>
                  </a:txBody>
                  <a:tcPr marL="9525" marR="9525" marT="9525" marB="0" anchor="ctr"/>
                </a:tc>
                <a:extLst>
                  <a:ext uri="{0D108BD9-81ED-4DB2-BD59-A6C34878D82A}">
                    <a16:rowId xmlns:a16="http://schemas.microsoft.com/office/drawing/2014/main" val="120889726"/>
                  </a:ext>
                </a:extLst>
              </a:tr>
              <a:tr h="224163">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effectLst/>
                        </a:rPr>
                        <a:t>Laptop 3</a:t>
                      </a:r>
                      <a:endParaRPr lang="en-US" sz="1200" u="none" strike="noStrike" kern="1200" dirty="0">
                        <a:solidFill>
                          <a:schemeClr val="bg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$1,885.69 </a:t>
                      </a:r>
                      <a:endParaRPr lang="en-US" sz="1200" u="none" strike="noStrike" kern="1200" dirty="0">
                        <a:solidFill>
                          <a:schemeClr val="bg1"/>
                        </a:solidFill>
                        <a:effectLst/>
                        <a:latin typeface="+mn-lt"/>
                        <a:ea typeface="+mn-ea"/>
                        <a:cs typeface="+mn-cs"/>
                      </a:endParaRPr>
                    </a:p>
                  </a:txBody>
                  <a:tcPr marL="9525" marR="9525" marT="9525" marB="0" anchor="ctr"/>
                </a:tc>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effectLst/>
                        </a:rPr>
                        <a:t>Cellphone 11</a:t>
                      </a:r>
                      <a:endParaRPr lang="en-US" sz="120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a:effectLst/>
                        </a:rPr>
                        <a:t>$654.00 </a:t>
                      </a:r>
                      <a:endParaRPr lang="en-US" sz="1200" u="none" strike="noStrike" kern="1200">
                        <a:solidFill>
                          <a:schemeClr val="tx1"/>
                        </a:solidFill>
                        <a:effectLst/>
                        <a:latin typeface="+mn-lt"/>
                        <a:ea typeface="+mn-ea"/>
                        <a:cs typeface="+mn-cs"/>
                      </a:endParaRPr>
                    </a:p>
                  </a:txBody>
                  <a:tcPr marL="9525" marR="9525" marT="9525" marB="0" anchor="ctr"/>
                </a:tc>
                <a:extLst>
                  <a:ext uri="{0D108BD9-81ED-4DB2-BD59-A6C34878D82A}">
                    <a16:rowId xmlns:a16="http://schemas.microsoft.com/office/drawing/2014/main" val="1305447842"/>
                  </a:ext>
                </a:extLst>
              </a:tr>
              <a:tr h="224163">
                <a:tc>
                  <a:txBody>
                    <a:bodyPr/>
                    <a:lstStyle/>
                    <a:p>
                      <a:pPr marL="0" marR="0" algn="ctr" defTabSz="914400" rtl="0" eaLnBrk="1" fontAlgn="b" latinLnBrk="0" hangingPunct="1">
                        <a:lnSpc>
                          <a:spcPts val="1095"/>
                        </a:lnSpc>
                        <a:spcBef>
                          <a:spcPts val="0"/>
                        </a:spcBef>
                        <a:spcAft>
                          <a:spcPts val="0"/>
                        </a:spcAft>
                      </a:pPr>
                      <a:r>
                        <a:rPr lang="en-US" sz="1200" u="none" strike="noStrike" kern="1200" dirty="0">
                          <a:effectLst/>
                        </a:rPr>
                        <a:t>Laptop 4 </a:t>
                      </a:r>
                      <a:endParaRPr lang="en-US" sz="1200" u="none" strike="noStrike" kern="1200" dirty="0">
                        <a:solidFill>
                          <a:schemeClr val="bg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$1,743.99 </a:t>
                      </a:r>
                      <a:endParaRPr lang="en-US" sz="1200" u="none" strike="noStrike" kern="1200" dirty="0">
                        <a:solidFill>
                          <a:schemeClr val="bg1"/>
                        </a:solidFill>
                        <a:effectLst/>
                        <a:latin typeface="+mn-lt"/>
                        <a:ea typeface="+mn-ea"/>
                        <a:cs typeface="+mn-cs"/>
                      </a:endParaRPr>
                    </a:p>
                  </a:txBody>
                  <a:tcPr marL="9525" marR="9525" marT="9525" marB="0" anchor="ctr"/>
                </a:tc>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effectLst/>
                        </a:rPr>
                        <a:t>Cellphone 12</a:t>
                      </a:r>
                      <a:endParaRPr lang="en-US" sz="120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$654.00 </a:t>
                      </a:r>
                      <a:endParaRPr lang="en-US" sz="1200" u="none" strike="noStrike" kern="1200" dirty="0">
                        <a:solidFill>
                          <a:schemeClr val="tx1"/>
                        </a:solidFill>
                        <a:effectLst/>
                        <a:latin typeface="+mn-lt"/>
                        <a:ea typeface="+mn-ea"/>
                        <a:cs typeface="+mn-cs"/>
                      </a:endParaRPr>
                    </a:p>
                  </a:txBody>
                  <a:tcPr marL="9525" marR="9525" marT="9525" marB="0" anchor="ctr"/>
                </a:tc>
                <a:extLst>
                  <a:ext uri="{0D108BD9-81ED-4DB2-BD59-A6C34878D82A}">
                    <a16:rowId xmlns:a16="http://schemas.microsoft.com/office/drawing/2014/main" val="2965844087"/>
                  </a:ext>
                </a:extLst>
              </a:tr>
              <a:tr h="224163">
                <a:tc>
                  <a:txBody>
                    <a:bodyPr/>
                    <a:lstStyle/>
                    <a:p>
                      <a:pPr marL="0" marR="0" algn="ctr" defTabSz="914400" rtl="0" eaLnBrk="1" fontAlgn="b" latinLnBrk="0" hangingPunct="1">
                        <a:lnSpc>
                          <a:spcPts val="1095"/>
                        </a:lnSpc>
                        <a:spcBef>
                          <a:spcPts val="0"/>
                        </a:spcBef>
                        <a:spcAft>
                          <a:spcPts val="0"/>
                        </a:spcAft>
                      </a:pPr>
                      <a:r>
                        <a:rPr lang="en-US" sz="1200" u="none" strike="noStrike" kern="1200" dirty="0">
                          <a:effectLst/>
                        </a:rPr>
                        <a:t>Laptop 5 </a:t>
                      </a:r>
                      <a:endParaRPr lang="en-US" sz="1200" u="none" strike="noStrike" kern="1200" dirty="0">
                        <a:solidFill>
                          <a:schemeClr val="bg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$1,743.99 </a:t>
                      </a:r>
                      <a:endParaRPr lang="en-US" sz="1200" u="none" strike="noStrike" kern="1200" dirty="0">
                        <a:solidFill>
                          <a:schemeClr val="bg1"/>
                        </a:solidFill>
                        <a:effectLst/>
                        <a:latin typeface="+mn-lt"/>
                        <a:ea typeface="+mn-ea"/>
                        <a:cs typeface="+mn-cs"/>
                      </a:endParaRPr>
                    </a:p>
                  </a:txBody>
                  <a:tcPr marL="9525" marR="9525" marT="9525" marB="0" anchor="ct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effectLst/>
                        </a:rPr>
                        <a:t>PDA 1</a:t>
                      </a:r>
                      <a:endParaRPr lang="en-US" sz="1200" u="none" strike="noStrike" kern="1200" dirty="0">
                        <a:solidFill>
                          <a:schemeClr val="bg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$653.99 </a:t>
                      </a:r>
                      <a:endParaRPr lang="en-US" sz="1200" u="none" strike="noStrike" kern="1200" dirty="0">
                        <a:solidFill>
                          <a:schemeClr val="bg1"/>
                        </a:solidFill>
                        <a:effectLst/>
                        <a:latin typeface="+mn-lt"/>
                        <a:ea typeface="+mn-ea"/>
                        <a:cs typeface="+mn-cs"/>
                      </a:endParaRPr>
                    </a:p>
                  </a:txBody>
                  <a:tcPr marL="9525" marR="9525" marT="9525" marB="0" anchor="ctr"/>
                </a:tc>
                <a:extLst>
                  <a:ext uri="{0D108BD9-81ED-4DB2-BD59-A6C34878D82A}">
                    <a16:rowId xmlns:a16="http://schemas.microsoft.com/office/drawing/2014/main" val="4126702776"/>
                  </a:ext>
                </a:extLst>
              </a:tr>
              <a:tr h="224163">
                <a:tc>
                  <a:txBody>
                    <a:bodyPr/>
                    <a:lstStyle/>
                    <a:p>
                      <a:pPr marL="0" marR="0" algn="ctr" defTabSz="914400" rtl="0" eaLnBrk="1" fontAlgn="b" latinLnBrk="0" hangingPunct="1">
                        <a:lnSpc>
                          <a:spcPts val="1095"/>
                        </a:lnSpc>
                        <a:spcBef>
                          <a:spcPts val="0"/>
                        </a:spcBef>
                        <a:spcAft>
                          <a:spcPts val="0"/>
                        </a:spcAft>
                      </a:pPr>
                      <a:r>
                        <a:rPr lang="en-US" sz="1200" u="none" strike="noStrike" kern="1200" dirty="0">
                          <a:effectLst/>
                        </a:rPr>
                        <a:t>Laptop 6</a:t>
                      </a:r>
                      <a:endParaRPr lang="en-US" sz="1200" u="none" strike="noStrike" kern="1200" dirty="0">
                        <a:solidFill>
                          <a:schemeClr val="bg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$1,743.99 </a:t>
                      </a:r>
                      <a:endParaRPr lang="en-US" sz="1200" u="none" strike="noStrike" kern="1200" dirty="0">
                        <a:solidFill>
                          <a:schemeClr val="bg1"/>
                        </a:solidFill>
                        <a:effectLst/>
                        <a:latin typeface="+mn-lt"/>
                        <a:ea typeface="+mn-ea"/>
                        <a:cs typeface="+mn-cs"/>
                      </a:endParaRPr>
                    </a:p>
                  </a:txBody>
                  <a:tcPr marL="9525" marR="9525" marT="9525" marB="0" anchor="ctr"/>
                </a:tc>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effectLst/>
                        </a:rPr>
                        <a:t>PDA 2</a:t>
                      </a:r>
                      <a:endParaRPr lang="en-US" sz="1200" u="none" strike="noStrike" kern="1200" dirty="0">
                        <a:solidFill>
                          <a:schemeClr val="bg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$435.99 </a:t>
                      </a:r>
                      <a:endParaRPr lang="en-US" sz="1200" u="none" strike="noStrike" kern="1200" dirty="0">
                        <a:solidFill>
                          <a:schemeClr val="bg1"/>
                        </a:solidFill>
                        <a:effectLst/>
                        <a:latin typeface="+mn-lt"/>
                        <a:ea typeface="+mn-ea"/>
                        <a:cs typeface="+mn-cs"/>
                      </a:endParaRPr>
                    </a:p>
                  </a:txBody>
                  <a:tcPr marL="9525" marR="9525" marT="9525" marB="0" anchor="ctr"/>
                </a:tc>
                <a:extLst>
                  <a:ext uri="{0D108BD9-81ED-4DB2-BD59-A6C34878D82A}">
                    <a16:rowId xmlns:a16="http://schemas.microsoft.com/office/drawing/2014/main" val="746566793"/>
                  </a:ext>
                </a:extLst>
              </a:tr>
              <a:tr h="224163">
                <a:tc>
                  <a:txBody>
                    <a:bodyPr/>
                    <a:lstStyle/>
                    <a:p>
                      <a:pPr marL="0" marR="0" algn="ctr" defTabSz="914400" rtl="0" eaLnBrk="1" fontAlgn="b" latinLnBrk="0" hangingPunct="1">
                        <a:lnSpc>
                          <a:spcPts val="1095"/>
                        </a:lnSpc>
                        <a:spcBef>
                          <a:spcPts val="0"/>
                        </a:spcBef>
                        <a:spcAft>
                          <a:spcPts val="0"/>
                        </a:spcAft>
                      </a:pPr>
                      <a:r>
                        <a:rPr lang="en-US" sz="1200" u="none" strike="noStrike" kern="1200" dirty="0">
                          <a:effectLst/>
                        </a:rPr>
                        <a:t>Laptop 7</a:t>
                      </a:r>
                      <a:endParaRPr lang="en-US" sz="1200" u="none" strike="noStrike" kern="1200" dirty="0">
                        <a:solidFill>
                          <a:schemeClr val="bg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$1,634.99 </a:t>
                      </a:r>
                      <a:endParaRPr lang="en-US" sz="1200" u="none" strike="noStrike" kern="1200" dirty="0">
                        <a:solidFill>
                          <a:schemeClr val="bg1"/>
                        </a:solidFill>
                        <a:effectLst/>
                        <a:latin typeface="+mn-lt"/>
                        <a:ea typeface="+mn-ea"/>
                        <a:cs typeface="+mn-cs"/>
                      </a:endParaRPr>
                    </a:p>
                  </a:txBody>
                  <a:tcPr marL="9525" marR="9525" marT="9525" marB="0" anchor="ctr"/>
                </a:tc>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effectLst/>
                        </a:rPr>
                        <a:t>PDA 3</a:t>
                      </a:r>
                      <a:endParaRPr lang="en-US" sz="1200" u="none" strike="noStrike" kern="1200" dirty="0">
                        <a:solidFill>
                          <a:schemeClr val="bg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$435.99 </a:t>
                      </a:r>
                      <a:endParaRPr lang="en-US" sz="1200" u="none" strike="noStrike" kern="1200" dirty="0">
                        <a:solidFill>
                          <a:schemeClr val="bg1"/>
                        </a:solidFill>
                        <a:effectLst/>
                        <a:latin typeface="+mn-lt"/>
                        <a:ea typeface="+mn-ea"/>
                        <a:cs typeface="+mn-cs"/>
                      </a:endParaRPr>
                    </a:p>
                  </a:txBody>
                  <a:tcPr marL="9525" marR="9525" marT="9525" marB="0" anchor="ctr"/>
                </a:tc>
                <a:extLst>
                  <a:ext uri="{0D108BD9-81ED-4DB2-BD59-A6C34878D82A}">
                    <a16:rowId xmlns:a16="http://schemas.microsoft.com/office/drawing/2014/main" val="492326250"/>
                  </a:ext>
                </a:extLst>
              </a:tr>
              <a:tr h="224163">
                <a:tc>
                  <a:txBody>
                    <a:bodyPr/>
                    <a:lstStyle/>
                    <a:p>
                      <a:pPr marL="0" marR="0" algn="ctr" defTabSz="914400" rtl="0" eaLnBrk="1" fontAlgn="b" latinLnBrk="0" hangingPunct="1">
                        <a:lnSpc>
                          <a:spcPts val="1095"/>
                        </a:lnSpc>
                        <a:spcBef>
                          <a:spcPts val="0"/>
                        </a:spcBef>
                        <a:spcAft>
                          <a:spcPts val="0"/>
                        </a:spcAft>
                      </a:pPr>
                      <a:r>
                        <a:rPr lang="en-US" sz="1200" u="none" strike="noStrike" kern="1200" dirty="0">
                          <a:effectLst/>
                        </a:rPr>
                        <a:t>Laptop 8</a:t>
                      </a:r>
                      <a:endParaRPr lang="en-US" sz="1200" u="none" strike="noStrike" kern="1200" dirty="0">
                        <a:solidFill>
                          <a:schemeClr val="bg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$1,634.99 </a:t>
                      </a:r>
                      <a:endParaRPr lang="en-US" sz="1200" u="none" strike="noStrike" kern="1200" dirty="0">
                        <a:solidFill>
                          <a:schemeClr val="bg1"/>
                        </a:solidFill>
                        <a:effectLst/>
                        <a:latin typeface="+mn-lt"/>
                        <a:ea typeface="+mn-ea"/>
                        <a:cs typeface="+mn-cs"/>
                      </a:endParaRPr>
                    </a:p>
                  </a:txBody>
                  <a:tcPr marL="9525" marR="9525" marT="9525" marB="0" anchor="ctr"/>
                </a:tc>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effectLst/>
                        </a:rPr>
                        <a:t>PDA 4</a:t>
                      </a:r>
                      <a:endParaRPr lang="en-US" sz="1200" u="none" strike="noStrike" kern="1200" dirty="0">
                        <a:solidFill>
                          <a:schemeClr val="bg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$217,99</a:t>
                      </a:r>
                      <a:endParaRPr lang="en-US" sz="1200" u="none" strike="noStrike" kern="1200" dirty="0">
                        <a:solidFill>
                          <a:schemeClr val="bg1"/>
                        </a:solidFill>
                        <a:effectLst/>
                        <a:latin typeface="+mn-lt"/>
                        <a:ea typeface="+mn-ea"/>
                        <a:cs typeface="+mn-cs"/>
                      </a:endParaRPr>
                    </a:p>
                  </a:txBody>
                  <a:tcPr marL="9525" marR="9525" marT="9525" marB="0" anchor="ctr"/>
                </a:tc>
                <a:extLst>
                  <a:ext uri="{0D108BD9-81ED-4DB2-BD59-A6C34878D82A}">
                    <a16:rowId xmlns:a16="http://schemas.microsoft.com/office/drawing/2014/main" val="1676733241"/>
                  </a:ext>
                </a:extLst>
              </a:tr>
              <a:tr h="224163">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effectLst/>
                        </a:rPr>
                        <a:t>Laptop 9</a:t>
                      </a:r>
                      <a:endParaRPr lang="en-US" sz="1200" u="none" strike="noStrike" kern="1200" dirty="0">
                        <a:solidFill>
                          <a:schemeClr val="bg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$1,416.99 </a:t>
                      </a:r>
                      <a:endParaRPr lang="en-US" sz="1200" u="none" strike="noStrike" kern="1200" dirty="0">
                        <a:solidFill>
                          <a:schemeClr val="bg1"/>
                        </a:solidFill>
                        <a:effectLst/>
                        <a:latin typeface="+mn-lt"/>
                        <a:ea typeface="+mn-ea"/>
                        <a:cs typeface="+mn-cs"/>
                      </a:endParaRPr>
                    </a:p>
                  </a:txBody>
                  <a:tcPr marL="9525" marR="9525" marT="9525" marB="0" anchor="ctr"/>
                </a:tc>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effectLst/>
                        </a:rPr>
                        <a:t>PDA 5</a:t>
                      </a:r>
                      <a:endParaRPr lang="en-US" sz="1200" u="none" strike="noStrike" kern="1200" dirty="0">
                        <a:solidFill>
                          <a:schemeClr val="bg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$217,99</a:t>
                      </a:r>
                      <a:endParaRPr lang="en-US" sz="1200" u="none" strike="noStrike" kern="1200" dirty="0">
                        <a:solidFill>
                          <a:schemeClr val="bg1"/>
                        </a:solidFill>
                        <a:effectLst/>
                        <a:latin typeface="+mn-lt"/>
                        <a:ea typeface="+mn-ea"/>
                        <a:cs typeface="+mn-cs"/>
                      </a:endParaRPr>
                    </a:p>
                  </a:txBody>
                  <a:tcPr marL="9525" marR="9525" marT="9525" marB="0" anchor="ctr"/>
                </a:tc>
                <a:extLst>
                  <a:ext uri="{0D108BD9-81ED-4DB2-BD59-A6C34878D82A}">
                    <a16:rowId xmlns:a16="http://schemas.microsoft.com/office/drawing/2014/main" val="2492101671"/>
                  </a:ext>
                </a:extLst>
              </a:tr>
              <a:tr h="241997">
                <a:tc>
                  <a:txBody>
                    <a:bodyPr/>
                    <a:lstStyle/>
                    <a:p>
                      <a:pPr marL="0" marR="0" algn="ctr" defTabSz="914400" rtl="0" eaLnBrk="1" fontAlgn="b" latinLnBrk="0" hangingPunct="1">
                        <a:lnSpc>
                          <a:spcPts val="1095"/>
                        </a:lnSpc>
                        <a:spcBef>
                          <a:spcPts val="0"/>
                        </a:spcBef>
                        <a:spcAft>
                          <a:spcPts val="0"/>
                        </a:spcAft>
                      </a:pPr>
                      <a:r>
                        <a:rPr lang="en-US" sz="1200" u="none" strike="noStrike" kern="1200" dirty="0">
                          <a:effectLst/>
                        </a:rPr>
                        <a:t>Laptop 10</a:t>
                      </a:r>
                      <a:endParaRPr lang="en-US" sz="1200" u="none" strike="noStrike" kern="1200" dirty="0">
                        <a:solidFill>
                          <a:schemeClr val="bg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$1,416.99 </a:t>
                      </a:r>
                      <a:endParaRPr lang="en-US" sz="1200" u="none" strike="noStrike" kern="1200" dirty="0">
                        <a:solidFill>
                          <a:schemeClr val="bg1"/>
                        </a:solidFill>
                        <a:effectLst/>
                        <a:latin typeface="+mn-lt"/>
                        <a:ea typeface="+mn-ea"/>
                        <a:cs typeface="+mn-cs"/>
                      </a:endParaRPr>
                    </a:p>
                  </a:txBody>
                  <a:tcPr marL="9525" marR="9525" marT="9525" marB="0" anchor="ct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effectLst/>
                        </a:rPr>
                        <a:t>Desktop 1</a:t>
                      </a:r>
                      <a:endParaRPr lang="en-US" sz="1200" u="none" strike="noStrike" kern="1200" dirty="0">
                        <a:solidFill>
                          <a:schemeClr val="bg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a:effectLst/>
                        </a:rPr>
                        <a:t>$2,397.99 </a:t>
                      </a:r>
                      <a:endParaRPr lang="en-US" sz="1200" u="none" strike="noStrike" kern="1200">
                        <a:solidFill>
                          <a:schemeClr val="bg1"/>
                        </a:solidFill>
                        <a:effectLst/>
                        <a:latin typeface="+mn-lt"/>
                        <a:ea typeface="+mn-ea"/>
                        <a:cs typeface="+mn-cs"/>
                      </a:endParaRPr>
                    </a:p>
                  </a:txBody>
                  <a:tcPr marL="9525" marR="9525" marT="9525" marB="0" anchor="ctr"/>
                </a:tc>
                <a:extLst>
                  <a:ext uri="{0D108BD9-81ED-4DB2-BD59-A6C34878D82A}">
                    <a16:rowId xmlns:a16="http://schemas.microsoft.com/office/drawing/2014/main" val="3008265834"/>
                  </a:ext>
                </a:extLst>
              </a:tr>
              <a:tr h="241997">
                <a:tc>
                  <a:txBody>
                    <a:bodyPr/>
                    <a:lstStyle/>
                    <a:p>
                      <a:pPr marL="0" marR="0" algn="ctr" defTabSz="914400" rtl="0" eaLnBrk="1" fontAlgn="b" latinLnBrk="0" hangingPunct="1">
                        <a:lnSpc>
                          <a:spcPts val="1095"/>
                        </a:lnSpc>
                        <a:spcBef>
                          <a:spcPts val="0"/>
                        </a:spcBef>
                        <a:spcAft>
                          <a:spcPts val="0"/>
                        </a:spcAft>
                      </a:pPr>
                      <a:r>
                        <a:rPr lang="en-US" sz="1200" u="none" strike="noStrike" kern="1200" dirty="0">
                          <a:effectLst/>
                        </a:rPr>
                        <a:t>Laptop 11</a:t>
                      </a:r>
                      <a:endParaRPr lang="en-US" sz="1200" u="none" strike="noStrike" kern="1200" dirty="0">
                        <a:solidFill>
                          <a:schemeClr val="bg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$1,416.99 </a:t>
                      </a:r>
                      <a:endParaRPr lang="en-US" sz="1200" u="none" strike="noStrike" kern="1200" dirty="0">
                        <a:solidFill>
                          <a:schemeClr val="bg1"/>
                        </a:solidFill>
                        <a:effectLst/>
                        <a:latin typeface="+mn-lt"/>
                        <a:ea typeface="+mn-ea"/>
                        <a:cs typeface="+mn-cs"/>
                      </a:endParaRPr>
                    </a:p>
                  </a:txBody>
                  <a:tcPr marL="9525" marR="9525" marT="9525" marB="0" anchor="ct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effectLst/>
                        </a:rPr>
                        <a:t>Desktop 2</a:t>
                      </a:r>
                      <a:endParaRPr lang="en-US" sz="1200" u="none" strike="noStrike" kern="1200" dirty="0">
                        <a:solidFill>
                          <a:schemeClr val="bg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a:effectLst/>
                        </a:rPr>
                        <a:t>$2,397.99 </a:t>
                      </a:r>
                      <a:endParaRPr lang="en-US" sz="1200" u="none" strike="noStrike" kern="1200">
                        <a:solidFill>
                          <a:schemeClr val="bg1"/>
                        </a:solidFill>
                        <a:effectLst/>
                        <a:latin typeface="+mn-lt"/>
                        <a:ea typeface="+mn-ea"/>
                        <a:cs typeface="+mn-cs"/>
                      </a:endParaRPr>
                    </a:p>
                  </a:txBody>
                  <a:tcPr marL="9525" marR="9525" marT="9525" marB="0" anchor="ctr"/>
                </a:tc>
                <a:extLst>
                  <a:ext uri="{0D108BD9-81ED-4DB2-BD59-A6C34878D82A}">
                    <a16:rowId xmlns:a16="http://schemas.microsoft.com/office/drawing/2014/main" val="1523516044"/>
                  </a:ext>
                </a:extLst>
              </a:tr>
              <a:tr h="241997">
                <a:tc>
                  <a:txBody>
                    <a:bodyPr/>
                    <a:lstStyle/>
                    <a:p>
                      <a:pPr marL="0" marR="0" algn="ctr" defTabSz="914400" rtl="0" eaLnBrk="1" fontAlgn="b" latinLnBrk="0" hangingPunct="1">
                        <a:lnSpc>
                          <a:spcPts val="1095"/>
                        </a:lnSpc>
                        <a:spcBef>
                          <a:spcPts val="0"/>
                        </a:spcBef>
                        <a:spcAft>
                          <a:spcPts val="0"/>
                        </a:spcAft>
                      </a:pPr>
                      <a:r>
                        <a:rPr lang="en-US" sz="1200" u="none" strike="noStrike" kern="1200" dirty="0">
                          <a:effectLst/>
                        </a:rPr>
                        <a:t>Laptop 12</a:t>
                      </a:r>
                      <a:endParaRPr lang="en-US" sz="1200" u="none" strike="noStrike" kern="1200" dirty="0">
                        <a:solidFill>
                          <a:schemeClr val="bg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$1,362.49 </a:t>
                      </a:r>
                      <a:endParaRPr lang="en-US" sz="1200" u="none" strike="noStrike" kern="1200" dirty="0">
                        <a:solidFill>
                          <a:schemeClr val="bg1"/>
                        </a:solidFill>
                        <a:effectLst/>
                        <a:latin typeface="+mn-lt"/>
                        <a:ea typeface="+mn-ea"/>
                        <a:cs typeface="+mn-cs"/>
                      </a:endParaRPr>
                    </a:p>
                  </a:txBody>
                  <a:tcPr marL="9525" marR="9525" marT="9525" marB="0" anchor="ct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effectLst/>
                        </a:rPr>
                        <a:t>Desktop 3</a:t>
                      </a:r>
                      <a:endParaRPr lang="en-US" sz="1200" u="none" strike="noStrike" kern="1200" dirty="0">
                        <a:solidFill>
                          <a:schemeClr val="bg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$1,664.60 </a:t>
                      </a:r>
                      <a:endParaRPr lang="en-US" sz="1200" u="none" strike="noStrike" kern="1200" dirty="0">
                        <a:solidFill>
                          <a:schemeClr val="bg1"/>
                        </a:solidFill>
                        <a:effectLst/>
                        <a:latin typeface="+mn-lt"/>
                        <a:ea typeface="+mn-ea"/>
                        <a:cs typeface="+mn-cs"/>
                      </a:endParaRPr>
                    </a:p>
                  </a:txBody>
                  <a:tcPr marL="9525" marR="9525" marT="9525" marB="0" anchor="ctr"/>
                </a:tc>
                <a:extLst>
                  <a:ext uri="{0D108BD9-81ED-4DB2-BD59-A6C34878D82A}">
                    <a16:rowId xmlns:a16="http://schemas.microsoft.com/office/drawing/2014/main" val="774557634"/>
                  </a:ext>
                </a:extLst>
              </a:tr>
              <a:tr h="214536">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effectLst/>
                        </a:rPr>
                        <a:t>Cellphone 1</a:t>
                      </a:r>
                      <a:endParaRPr lang="en-US" sz="120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$1,098.00 </a:t>
                      </a:r>
                      <a:endParaRPr lang="en-US" sz="1200" u="none" strike="noStrike" kern="1200" dirty="0">
                        <a:solidFill>
                          <a:schemeClr val="tx1"/>
                        </a:solidFill>
                        <a:effectLst/>
                        <a:latin typeface="+mn-lt"/>
                        <a:ea typeface="+mn-ea"/>
                        <a:cs typeface="+mn-cs"/>
                      </a:endParaRPr>
                    </a:p>
                  </a:txBody>
                  <a:tcPr marL="9525" marR="9525" marT="9525" marB="0" anchor="ct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effectLst/>
                        </a:rPr>
                        <a:t>Desktop 4</a:t>
                      </a:r>
                      <a:endParaRPr lang="en-US" sz="1200" u="none" strike="noStrike" kern="1200" dirty="0">
                        <a:solidFill>
                          <a:schemeClr val="bg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$1,664.60 </a:t>
                      </a:r>
                      <a:endParaRPr lang="en-US" sz="1200" u="none" strike="noStrike" kern="1200" dirty="0">
                        <a:solidFill>
                          <a:schemeClr val="bg1"/>
                        </a:solidFill>
                        <a:effectLst/>
                        <a:latin typeface="+mn-lt"/>
                        <a:ea typeface="+mn-ea"/>
                        <a:cs typeface="+mn-cs"/>
                      </a:endParaRPr>
                    </a:p>
                  </a:txBody>
                  <a:tcPr marL="9525" marR="9525" marT="9525" marB="0" anchor="ctr"/>
                </a:tc>
                <a:extLst>
                  <a:ext uri="{0D108BD9-81ED-4DB2-BD59-A6C34878D82A}">
                    <a16:rowId xmlns:a16="http://schemas.microsoft.com/office/drawing/2014/main" val="4266066117"/>
                  </a:ext>
                </a:extLst>
              </a:tr>
              <a:tr h="214536">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effectLst/>
                        </a:rPr>
                        <a:t>Cellphone 2</a:t>
                      </a:r>
                      <a:endParaRPr lang="en-US" sz="120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$981,00</a:t>
                      </a:r>
                      <a:endParaRPr lang="en-US" sz="1200" u="none" strike="noStrike" kern="1200" dirty="0">
                        <a:solidFill>
                          <a:schemeClr val="tx1"/>
                        </a:solidFill>
                        <a:effectLst/>
                        <a:latin typeface="+mn-lt"/>
                        <a:ea typeface="+mn-ea"/>
                        <a:cs typeface="+mn-cs"/>
                      </a:endParaRPr>
                    </a:p>
                  </a:txBody>
                  <a:tcPr marL="9525" marR="9525" marT="9525" marB="0" anchor="ct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effectLst/>
                        </a:rPr>
                        <a:t>Desktop 5</a:t>
                      </a:r>
                      <a:endParaRPr lang="en-US" sz="1200" u="none" strike="noStrike" kern="1200" dirty="0">
                        <a:solidFill>
                          <a:schemeClr val="bg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$1,664.60 </a:t>
                      </a:r>
                      <a:endParaRPr lang="en-US" sz="1200" u="none" strike="noStrike" kern="1200" dirty="0">
                        <a:solidFill>
                          <a:schemeClr val="bg1"/>
                        </a:solidFill>
                        <a:effectLst/>
                        <a:latin typeface="+mn-lt"/>
                        <a:ea typeface="+mn-ea"/>
                        <a:cs typeface="+mn-cs"/>
                      </a:endParaRPr>
                    </a:p>
                  </a:txBody>
                  <a:tcPr marL="9525" marR="9525" marT="9525" marB="0" anchor="ctr"/>
                </a:tc>
                <a:extLst>
                  <a:ext uri="{0D108BD9-81ED-4DB2-BD59-A6C34878D82A}">
                    <a16:rowId xmlns:a16="http://schemas.microsoft.com/office/drawing/2014/main" val="3962028367"/>
                  </a:ext>
                </a:extLst>
              </a:tr>
              <a:tr h="200287">
                <a:tc>
                  <a:txBody>
                    <a:bodyPr/>
                    <a:lstStyle/>
                    <a:p>
                      <a:pPr marL="0" marR="0" lvl="0" indent="0" algn="ctr" defTabSz="914400" rtl="0" eaLnBrk="1" fontAlgn="b" latinLnBrk="0" hangingPunct="1">
                        <a:lnSpc>
                          <a:spcPts val="1095"/>
                        </a:lnSpc>
                        <a:spcBef>
                          <a:spcPts val="0"/>
                        </a:spcBef>
                        <a:spcAft>
                          <a:spcPts val="0"/>
                        </a:spcAft>
                        <a:buClrTx/>
                        <a:buSzTx/>
                        <a:buFontTx/>
                        <a:buNone/>
                        <a:tabLst/>
                        <a:defRPr/>
                      </a:pPr>
                      <a:r>
                        <a:rPr lang="en-US" sz="1200" u="none" strike="noStrike" kern="1200" dirty="0">
                          <a:effectLst/>
                        </a:rPr>
                        <a:t>Cellphone 3</a:t>
                      </a:r>
                      <a:endParaRPr lang="en-US" sz="120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$872.00 </a:t>
                      </a:r>
                      <a:endParaRPr lang="en-US" sz="1200" u="none" strike="noStrike" kern="1200" dirty="0">
                        <a:solidFill>
                          <a:schemeClr val="tx1"/>
                        </a:solidFill>
                        <a:effectLst/>
                        <a:latin typeface="+mn-lt"/>
                        <a:ea typeface="+mn-ea"/>
                        <a:cs typeface="+mn-cs"/>
                      </a:endParaRPr>
                    </a:p>
                  </a:txBody>
                  <a:tcPr marL="9525" marR="9525" marT="9525" marB="0" anchor="ct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effectLst/>
                        </a:rPr>
                        <a:t>Desktop 6</a:t>
                      </a:r>
                      <a:endParaRPr lang="en-US" sz="1200" u="none" strike="noStrike" kern="1200" dirty="0">
                        <a:solidFill>
                          <a:schemeClr val="bg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$1,664.60 </a:t>
                      </a:r>
                      <a:endParaRPr lang="en-US" sz="1200" u="none" strike="noStrike" kern="1200" dirty="0">
                        <a:solidFill>
                          <a:schemeClr val="bg1"/>
                        </a:solidFill>
                        <a:effectLst/>
                        <a:latin typeface="+mn-lt"/>
                        <a:ea typeface="+mn-ea"/>
                        <a:cs typeface="+mn-cs"/>
                      </a:endParaRPr>
                    </a:p>
                  </a:txBody>
                  <a:tcPr marL="9525" marR="9525" marT="9525" marB="0" anchor="ctr"/>
                </a:tc>
                <a:extLst>
                  <a:ext uri="{0D108BD9-81ED-4DB2-BD59-A6C34878D82A}">
                    <a16:rowId xmlns:a16="http://schemas.microsoft.com/office/drawing/2014/main" val="4260081354"/>
                  </a:ext>
                </a:extLst>
              </a:tr>
              <a:tr h="214536">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effectLst/>
                        </a:rPr>
                        <a:t>Cellphone 4</a:t>
                      </a:r>
                      <a:endParaRPr lang="en-US" sz="120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$872.00 </a:t>
                      </a:r>
                      <a:endParaRPr lang="en-US" sz="1200" u="none" strike="noStrike" kern="1200" dirty="0">
                        <a:solidFill>
                          <a:schemeClr val="tx1"/>
                        </a:solidFill>
                        <a:effectLst/>
                        <a:latin typeface="+mn-lt"/>
                        <a:ea typeface="+mn-ea"/>
                        <a:cs typeface="+mn-cs"/>
                      </a:endParaRPr>
                    </a:p>
                  </a:txBody>
                  <a:tcPr marL="9525" marR="9525" marT="9525" marB="0" anchor="ct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effectLst/>
                        </a:rPr>
                        <a:t>Desktop 7</a:t>
                      </a:r>
                      <a:endParaRPr lang="en-US" sz="1200" u="none" strike="noStrike" kern="1200" dirty="0">
                        <a:solidFill>
                          <a:schemeClr val="bg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$1,504.19 </a:t>
                      </a:r>
                      <a:endParaRPr lang="en-US" sz="1200" u="none" strike="noStrike" kern="1200" dirty="0">
                        <a:solidFill>
                          <a:schemeClr val="bg1"/>
                        </a:solidFill>
                        <a:effectLst/>
                        <a:latin typeface="+mn-lt"/>
                        <a:ea typeface="+mn-ea"/>
                        <a:cs typeface="+mn-cs"/>
                      </a:endParaRPr>
                    </a:p>
                  </a:txBody>
                  <a:tcPr marL="9525" marR="9525" marT="9525" marB="0" anchor="ctr"/>
                </a:tc>
                <a:extLst>
                  <a:ext uri="{0D108BD9-81ED-4DB2-BD59-A6C34878D82A}">
                    <a16:rowId xmlns:a16="http://schemas.microsoft.com/office/drawing/2014/main" val="316601452"/>
                  </a:ext>
                </a:extLst>
              </a:tr>
              <a:tr h="233604">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effectLst/>
                        </a:rPr>
                        <a:t>Cellphone 5</a:t>
                      </a:r>
                      <a:endParaRPr lang="en-US" sz="120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$872.00 </a:t>
                      </a:r>
                      <a:endParaRPr lang="en-US" sz="1200" u="none" strike="noStrike" kern="1200" dirty="0">
                        <a:solidFill>
                          <a:schemeClr val="tx1"/>
                        </a:solidFill>
                        <a:effectLst/>
                        <a:latin typeface="+mn-lt"/>
                        <a:ea typeface="+mn-ea"/>
                        <a:cs typeface="+mn-cs"/>
                      </a:endParaRPr>
                    </a:p>
                  </a:txBody>
                  <a:tcPr marL="9525" marR="9525" marT="9525" marB="0" anchor="ctr"/>
                </a:tc>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effectLst/>
                        </a:rPr>
                        <a:t>Desktop 8</a:t>
                      </a:r>
                      <a:endParaRPr lang="en-US" sz="1200" u="none" strike="noStrike" kern="1200" dirty="0">
                        <a:solidFill>
                          <a:schemeClr val="bg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$1,504.19 </a:t>
                      </a:r>
                      <a:endParaRPr lang="en-US" sz="1200" u="none" strike="noStrike" kern="1200" dirty="0">
                        <a:solidFill>
                          <a:schemeClr val="bg1"/>
                        </a:solidFill>
                        <a:effectLst/>
                        <a:latin typeface="+mn-lt"/>
                        <a:ea typeface="+mn-ea"/>
                        <a:cs typeface="+mn-cs"/>
                      </a:endParaRPr>
                    </a:p>
                  </a:txBody>
                  <a:tcPr marL="9525" marR="9525" marT="9525" marB="0" anchor="ctr"/>
                </a:tc>
                <a:extLst>
                  <a:ext uri="{0D108BD9-81ED-4DB2-BD59-A6C34878D82A}">
                    <a16:rowId xmlns:a16="http://schemas.microsoft.com/office/drawing/2014/main" val="1660565023"/>
                  </a:ext>
                </a:extLst>
              </a:tr>
              <a:tr h="224163">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effectLst/>
                        </a:rPr>
                        <a:t>Cellphone 6</a:t>
                      </a:r>
                      <a:endParaRPr lang="en-US" sz="120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$872.00 </a:t>
                      </a:r>
                      <a:endParaRPr lang="en-US" sz="1200" u="none" strike="noStrike" kern="1200" dirty="0">
                        <a:solidFill>
                          <a:schemeClr val="tx1"/>
                        </a:solidFill>
                        <a:effectLst/>
                        <a:latin typeface="+mn-lt"/>
                        <a:ea typeface="+mn-ea"/>
                        <a:cs typeface="+mn-cs"/>
                      </a:endParaRPr>
                    </a:p>
                  </a:txBody>
                  <a:tcPr marL="9525" marR="9525" marT="9525" marB="0" anchor="ct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effectLst/>
                        </a:rPr>
                        <a:t>Desktop 9</a:t>
                      </a:r>
                      <a:endParaRPr lang="en-US" sz="1200" u="none" strike="noStrike" kern="1200" dirty="0">
                        <a:solidFill>
                          <a:schemeClr val="bg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$1,504.19 </a:t>
                      </a:r>
                      <a:endParaRPr lang="en-US" sz="1200" u="none" strike="noStrike" kern="1200" dirty="0">
                        <a:solidFill>
                          <a:schemeClr val="bg1"/>
                        </a:solidFill>
                        <a:effectLst/>
                        <a:latin typeface="+mn-lt"/>
                        <a:ea typeface="+mn-ea"/>
                        <a:cs typeface="+mn-cs"/>
                      </a:endParaRPr>
                    </a:p>
                  </a:txBody>
                  <a:tcPr marL="9525" marR="9525" marT="9525" marB="0" anchor="ctr"/>
                </a:tc>
                <a:extLst>
                  <a:ext uri="{0D108BD9-81ED-4DB2-BD59-A6C34878D82A}">
                    <a16:rowId xmlns:a16="http://schemas.microsoft.com/office/drawing/2014/main" val="2843147083"/>
                  </a:ext>
                </a:extLst>
              </a:tr>
              <a:tr h="224163">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effectLst/>
                        </a:rPr>
                        <a:t>Cellphone 7</a:t>
                      </a:r>
                      <a:endParaRPr lang="en-US" sz="120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$872.00 </a:t>
                      </a:r>
                      <a:endParaRPr lang="en-US" sz="1200" u="none" strike="noStrike" kern="1200" dirty="0">
                        <a:solidFill>
                          <a:schemeClr val="tx1"/>
                        </a:solidFill>
                        <a:effectLst/>
                        <a:latin typeface="+mn-lt"/>
                        <a:ea typeface="+mn-ea"/>
                        <a:cs typeface="+mn-cs"/>
                      </a:endParaRPr>
                    </a:p>
                  </a:txBody>
                  <a:tcPr marL="9525" marR="9525" marT="9525" marB="0" anchor="ctr"/>
                </a:tc>
                <a:tc>
                  <a:txBody>
                    <a:bodyPr/>
                    <a:lstStyle/>
                    <a:p>
                      <a:pPr marL="0" marR="0" algn="ctr" defTabSz="914400" rtl="0" eaLnBrk="1" fontAlgn="b" latinLnBrk="0" hangingPunct="1">
                        <a:lnSpc>
                          <a:spcPts val="1095"/>
                        </a:lnSpc>
                        <a:spcBef>
                          <a:spcPts val="0"/>
                        </a:spcBef>
                        <a:spcAft>
                          <a:spcPts val="0"/>
                        </a:spcAft>
                      </a:pPr>
                      <a:r>
                        <a:rPr lang="en-US" sz="1200" u="none" strike="noStrike" kern="1200" dirty="0">
                          <a:effectLst/>
                        </a:rPr>
                        <a:t>Desktop 10</a:t>
                      </a:r>
                      <a:endParaRPr lang="en-US" sz="1200" u="none" strike="noStrike" kern="1200" dirty="0">
                        <a:solidFill>
                          <a:schemeClr val="bg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$1,504.19 </a:t>
                      </a:r>
                      <a:endParaRPr lang="en-US" sz="1200" u="none" strike="noStrike" kern="1200" dirty="0">
                        <a:solidFill>
                          <a:schemeClr val="bg1"/>
                        </a:solidFill>
                        <a:effectLst/>
                        <a:latin typeface="+mn-lt"/>
                        <a:ea typeface="+mn-ea"/>
                        <a:cs typeface="+mn-cs"/>
                      </a:endParaRPr>
                    </a:p>
                  </a:txBody>
                  <a:tcPr marL="9525" marR="9525" marT="9525" marB="0" anchor="ctr"/>
                </a:tc>
                <a:extLst>
                  <a:ext uri="{0D108BD9-81ED-4DB2-BD59-A6C34878D82A}">
                    <a16:rowId xmlns:a16="http://schemas.microsoft.com/office/drawing/2014/main" val="1187834500"/>
                  </a:ext>
                </a:extLst>
              </a:tr>
              <a:tr h="224163">
                <a:tc>
                  <a:txBody>
                    <a:bodyPr/>
                    <a:lstStyle/>
                    <a:p>
                      <a:pPr marL="0" marR="0" algn="ctr" defTabSz="914400" rtl="0" eaLnBrk="1" fontAlgn="b" latinLnBrk="0" hangingPunct="1">
                        <a:lnSpc>
                          <a:spcPct val="107000"/>
                        </a:lnSpc>
                        <a:spcBef>
                          <a:spcPts val="0"/>
                        </a:spcBef>
                        <a:spcAft>
                          <a:spcPts val="0"/>
                        </a:spcAft>
                      </a:pPr>
                      <a:r>
                        <a:rPr lang="en-US" sz="1200" u="none" strike="noStrike" kern="1200" dirty="0">
                          <a:effectLst/>
                        </a:rPr>
                        <a:t>Cellphone 8</a:t>
                      </a:r>
                      <a:endParaRPr lang="en-US" sz="1200" u="none" strike="noStrike" kern="1200" dirty="0">
                        <a:solidFill>
                          <a:schemeClr val="tx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200" u="none" strike="noStrike" kern="1200" dirty="0">
                          <a:effectLst/>
                        </a:rPr>
                        <a:t>$763.00 </a:t>
                      </a:r>
                      <a:endParaRPr lang="en-US" sz="1200" u="none" strike="noStrike" kern="1200" dirty="0">
                        <a:solidFill>
                          <a:schemeClr val="tx1"/>
                        </a:solidFill>
                        <a:effectLst/>
                        <a:latin typeface="+mn-lt"/>
                        <a:ea typeface="+mn-ea"/>
                        <a:cs typeface="+mn-cs"/>
                      </a:endParaRPr>
                    </a:p>
                  </a:txBody>
                  <a:tcPr marL="9525" marR="9525" marT="9525" marB="0" anchor="ctr"/>
                </a:tc>
                <a:tc>
                  <a:txBody>
                    <a:bodyPr/>
                    <a:lstStyle/>
                    <a:p>
                      <a:pPr marL="0" marR="0" algn="ctr" defTabSz="914400" rtl="0" eaLnBrk="1" fontAlgn="b" latinLnBrk="0" hangingPunct="1">
                        <a:lnSpc>
                          <a:spcPts val="1095"/>
                        </a:lnSpc>
                        <a:spcBef>
                          <a:spcPts val="0"/>
                        </a:spcBef>
                        <a:spcAft>
                          <a:spcPts val="0"/>
                        </a:spcAft>
                      </a:pPr>
                      <a:endParaRPr lang="en-US" sz="1200" u="none" strike="noStrike" kern="1200" dirty="0">
                        <a:solidFill>
                          <a:schemeClr val="dk1"/>
                        </a:solidFill>
                        <a:effectLst/>
                        <a:latin typeface="+mn-lt"/>
                        <a:ea typeface="+mn-ea"/>
                        <a:cs typeface="+mn-cs"/>
                      </a:endParaRPr>
                    </a:p>
                  </a:txBody>
                  <a:tcPr marL="0" marR="0" marT="0" marB="0" anchor="ctr"/>
                </a:tc>
                <a:tc>
                  <a:txBody>
                    <a:bodyPr/>
                    <a:lstStyle/>
                    <a:p>
                      <a:pPr marL="0" marR="0" algn="ctr" defTabSz="914400" rtl="0" eaLnBrk="1" fontAlgn="b" latinLnBrk="0" hangingPunct="1">
                        <a:lnSpc>
                          <a:spcPts val="1095"/>
                        </a:lnSpc>
                        <a:spcBef>
                          <a:spcPts val="0"/>
                        </a:spcBef>
                        <a:spcAft>
                          <a:spcPts val="0"/>
                        </a:spcAft>
                      </a:pPr>
                      <a:endParaRPr lang="en-US" sz="1200" u="none" strike="noStrike" kern="1200" dirty="0">
                        <a:solidFill>
                          <a:schemeClr val="dk1"/>
                        </a:solidFill>
                        <a:effectLst/>
                        <a:latin typeface="+mn-lt"/>
                        <a:ea typeface="+mn-ea"/>
                        <a:cs typeface="+mn-cs"/>
                      </a:endParaRPr>
                    </a:p>
                  </a:txBody>
                  <a:tcPr marL="0" marR="0" marT="0" marB="0" anchor="ctr"/>
                </a:tc>
                <a:extLst>
                  <a:ext uri="{0D108BD9-81ED-4DB2-BD59-A6C34878D82A}">
                    <a16:rowId xmlns:a16="http://schemas.microsoft.com/office/drawing/2014/main" val="3310251541"/>
                  </a:ext>
                </a:extLst>
              </a:tr>
            </a:tbl>
          </a:graphicData>
        </a:graphic>
      </p:graphicFrame>
    </p:spTree>
    <p:extLst>
      <p:ext uri="{BB962C8B-B14F-4D97-AF65-F5344CB8AC3E}">
        <p14:creationId xmlns:p14="http://schemas.microsoft.com/office/powerpoint/2010/main" val="1729829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908E9-95A3-4FD9-B06F-266315EB72C6}"/>
              </a:ext>
            </a:extLst>
          </p:cNvPr>
          <p:cNvSpPr>
            <a:spLocks noGrp="1"/>
          </p:cNvSpPr>
          <p:nvPr>
            <p:ph type="title"/>
          </p:nvPr>
        </p:nvSpPr>
        <p:spPr/>
        <p:txBody>
          <a:bodyPr/>
          <a:lstStyle/>
          <a:p>
            <a:r>
              <a:rPr lang="en-US" dirty="0"/>
              <a:t>Cost Management</a:t>
            </a:r>
            <a:br>
              <a:rPr lang="en-US" dirty="0"/>
            </a:br>
            <a:r>
              <a:rPr lang="en-US" dirty="0"/>
              <a:t>-project budget (partial outcome of Lab # 2)</a:t>
            </a:r>
          </a:p>
        </p:txBody>
      </p:sp>
      <p:sp>
        <p:nvSpPr>
          <p:cNvPr id="3" name="Content Placeholder 2">
            <a:extLst>
              <a:ext uri="{FF2B5EF4-FFF2-40B4-BE49-F238E27FC236}">
                <a16:creationId xmlns:a16="http://schemas.microsoft.com/office/drawing/2014/main" id="{7E0C3301-45DB-42C9-B073-9A47ED906E7F}"/>
              </a:ext>
            </a:extLst>
          </p:cNvPr>
          <p:cNvSpPr>
            <a:spLocks noGrp="1"/>
          </p:cNvSpPr>
          <p:nvPr>
            <p:ph sz="half" idx="1"/>
          </p:nvPr>
        </p:nvSpPr>
        <p:spPr/>
        <p:txBody>
          <a:bodyPr/>
          <a:lstStyle/>
          <a:p>
            <a:endParaRPr lang="en-US"/>
          </a:p>
        </p:txBody>
      </p:sp>
      <p:sp>
        <p:nvSpPr>
          <p:cNvPr id="5" name="Slide Number Placeholder 4">
            <a:extLst>
              <a:ext uri="{FF2B5EF4-FFF2-40B4-BE49-F238E27FC236}">
                <a16:creationId xmlns:a16="http://schemas.microsoft.com/office/drawing/2014/main" id="{91607C46-D5D2-419E-8B1D-AECCAB02F333}"/>
              </a:ext>
            </a:extLst>
          </p:cNvPr>
          <p:cNvSpPr>
            <a:spLocks noGrp="1"/>
          </p:cNvSpPr>
          <p:nvPr>
            <p:ph type="sldNum" sz="quarter" idx="12"/>
          </p:nvPr>
        </p:nvSpPr>
        <p:spPr/>
        <p:txBody>
          <a:bodyPr/>
          <a:lstStyle/>
          <a:p>
            <a:fld id="{B2DC25EE-239B-4C5F-AAD1-255A7D5F1EE2}" type="slidenum">
              <a:rPr lang="en-US" smtClean="0"/>
              <a:t>31</a:t>
            </a:fld>
            <a:endParaRPr lang="en-US"/>
          </a:p>
        </p:txBody>
      </p:sp>
      <p:graphicFrame>
        <p:nvGraphicFramePr>
          <p:cNvPr id="6" name="Content Placeholder 5">
            <a:extLst>
              <a:ext uri="{FF2B5EF4-FFF2-40B4-BE49-F238E27FC236}">
                <a16:creationId xmlns:a16="http://schemas.microsoft.com/office/drawing/2014/main" id="{2A5E05DB-0335-4EC5-9C9B-CFD50520B654}"/>
              </a:ext>
            </a:extLst>
          </p:cNvPr>
          <p:cNvGraphicFramePr>
            <a:graphicFrameLocks/>
          </p:cNvGraphicFramePr>
          <p:nvPr>
            <p:extLst>
              <p:ext uri="{D42A27DB-BD31-4B8C-83A1-F6EECF244321}">
                <p14:modId xmlns:p14="http://schemas.microsoft.com/office/powerpoint/2010/main" val="3281058551"/>
              </p:ext>
            </p:extLst>
          </p:nvPr>
        </p:nvGraphicFramePr>
        <p:xfrm>
          <a:off x="681035" y="2018806"/>
          <a:ext cx="9528192" cy="4683652"/>
        </p:xfrm>
        <a:graphic>
          <a:graphicData uri="http://schemas.openxmlformats.org/drawingml/2006/table">
            <a:tbl>
              <a:tblPr firstRow="1" bandRow="1">
                <a:tableStyleId>{5C22544A-7EE6-4342-B048-85BDC9FD1C3A}</a:tableStyleId>
              </a:tblPr>
              <a:tblGrid>
                <a:gridCol w="2382048">
                  <a:extLst>
                    <a:ext uri="{9D8B030D-6E8A-4147-A177-3AD203B41FA5}">
                      <a16:colId xmlns:a16="http://schemas.microsoft.com/office/drawing/2014/main" val="20000"/>
                    </a:ext>
                  </a:extLst>
                </a:gridCol>
                <a:gridCol w="2382048">
                  <a:extLst>
                    <a:ext uri="{9D8B030D-6E8A-4147-A177-3AD203B41FA5}">
                      <a16:colId xmlns:a16="http://schemas.microsoft.com/office/drawing/2014/main" val="20001"/>
                    </a:ext>
                  </a:extLst>
                </a:gridCol>
                <a:gridCol w="2382048">
                  <a:extLst>
                    <a:ext uri="{9D8B030D-6E8A-4147-A177-3AD203B41FA5}">
                      <a16:colId xmlns:a16="http://schemas.microsoft.com/office/drawing/2014/main" val="20002"/>
                    </a:ext>
                  </a:extLst>
                </a:gridCol>
                <a:gridCol w="2382048">
                  <a:extLst>
                    <a:ext uri="{9D8B030D-6E8A-4147-A177-3AD203B41FA5}">
                      <a16:colId xmlns:a16="http://schemas.microsoft.com/office/drawing/2014/main" val="20003"/>
                    </a:ext>
                  </a:extLst>
                </a:gridCol>
              </a:tblGrid>
              <a:tr h="926437">
                <a:tc>
                  <a:txBody>
                    <a:bodyPr/>
                    <a:lstStyle/>
                    <a:p>
                      <a:pPr algn="ctr"/>
                      <a:r>
                        <a:rPr lang="en-US" sz="1600" b="0" dirty="0">
                          <a:latin typeface="Calibri" pitchFamily="34" charset="0"/>
                          <a:cs typeface="Calibri" pitchFamily="34" charset="0"/>
                        </a:rPr>
                        <a:t>Phases</a:t>
                      </a:r>
                      <a:endParaRPr lang="en-IN" sz="1600" b="0" dirty="0">
                        <a:latin typeface="Calibri" pitchFamily="34" charset="0"/>
                        <a:cs typeface="Calibri" pitchFamily="34" charset="0"/>
                      </a:endParaRPr>
                    </a:p>
                  </a:txBody>
                  <a:tcPr anchor="ctr"/>
                </a:tc>
                <a:tc>
                  <a:txBody>
                    <a:bodyPr/>
                    <a:lstStyle/>
                    <a:p>
                      <a:pPr algn="ctr"/>
                      <a:r>
                        <a:rPr lang="en-US" sz="1600" b="0" dirty="0">
                          <a:latin typeface="Calibri" pitchFamily="34" charset="0"/>
                          <a:cs typeface="Calibri" pitchFamily="34" charset="0"/>
                        </a:rPr>
                        <a:t>Total Project Cost($)</a:t>
                      </a:r>
                      <a:endParaRPr lang="en-IN" sz="1600" b="0" dirty="0">
                        <a:latin typeface="Calibri" pitchFamily="34" charset="0"/>
                        <a:cs typeface="Calibri" pitchFamily="34" charset="0"/>
                      </a:endParaRPr>
                    </a:p>
                  </a:txBody>
                  <a:tcPr anchor="ctr"/>
                </a:tc>
                <a:tc>
                  <a:txBody>
                    <a:bodyPr/>
                    <a:lstStyle/>
                    <a:p>
                      <a:pPr algn="ctr"/>
                      <a:r>
                        <a:rPr lang="en-US" sz="1600" b="0" dirty="0">
                          <a:latin typeface="Calibri" pitchFamily="34" charset="0"/>
                          <a:cs typeface="Calibri" pitchFamily="34" charset="0"/>
                        </a:rPr>
                        <a:t>Actual Cost($)</a:t>
                      </a:r>
                      <a:endParaRPr lang="en-IN" sz="1600" b="0" dirty="0">
                        <a:latin typeface="Calibri" pitchFamily="34" charset="0"/>
                        <a:cs typeface="Calibri" pitchFamily="34" charset="0"/>
                      </a:endParaRPr>
                    </a:p>
                  </a:txBody>
                  <a:tcPr anchor="ctr"/>
                </a:tc>
                <a:tc>
                  <a:txBody>
                    <a:bodyPr/>
                    <a:lstStyle/>
                    <a:p>
                      <a:pPr algn="ctr"/>
                      <a:r>
                        <a:rPr lang="en-US" sz="1600" b="0" dirty="0">
                          <a:latin typeface="Calibri" pitchFamily="34" charset="0"/>
                          <a:cs typeface="Calibri" pitchFamily="34" charset="0"/>
                        </a:rPr>
                        <a:t>Remaining Cost($)</a:t>
                      </a:r>
                      <a:endParaRPr lang="en-IN" sz="1600" b="0" dirty="0">
                        <a:latin typeface="Calibri" pitchFamily="34" charset="0"/>
                        <a:cs typeface="Calibri" pitchFamily="34" charset="0"/>
                      </a:endParaRPr>
                    </a:p>
                  </a:txBody>
                  <a:tcPr anchor="ctr"/>
                </a:tc>
                <a:extLst>
                  <a:ext uri="{0D108BD9-81ED-4DB2-BD59-A6C34878D82A}">
                    <a16:rowId xmlns:a16="http://schemas.microsoft.com/office/drawing/2014/main" val="10000"/>
                  </a:ext>
                </a:extLst>
              </a:tr>
              <a:tr h="536745">
                <a:tc>
                  <a:txBody>
                    <a:bodyPr/>
                    <a:lstStyle/>
                    <a:p>
                      <a:pPr algn="ctr"/>
                      <a:r>
                        <a:rPr lang="en-US" sz="2000" b="0" dirty="0">
                          <a:latin typeface="Calibri" pitchFamily="34" charset="0"/>
                          <a:cs typeface="Calibri" pitchFamily="34" charset="0"/>
                        </a:rPr>
                        <a:t>Project Initiation</a:t>
                      </a:r>
                      <a:endParaRPr lang="en-IN" sz="2000" b="0" dirty="0">
                        <a:latin typeface="Calibri" pitchFamily="34" charset="0"/>
                        <a:cs typeface="Calibri" pitchFamily="34" charset="0"/>
                      </a:endParaRPr>
                    </a:p>
                  </a:txBody>
                  <a:tcPr anchor="ctr"/>
                </a:tc>
                <a:tc>
                  <a:txBody>
                    <a:bodyPr/>
                    <a:lstStyle/>
                    <a:p>
                      <a:pPr algn="ctr"/>
                      <a:r>
                        <a:rPr lang="en-US" sz="2000" b="0" dirty="0">
                          <a:latin typeface="Calibri" pitchFamily="34" charset="0"/>
                          <a:cs typeface="Calibri" pitchFamily="34" charset="0"/>
                        </a:rPr>
                        <a:t>$162,735.52</a:t>
                      </a:r>
                      <a:endParaRPr lang="en-IN" sz="2000" b="0" dirty="0">
                        <a:latin typeface="Calibri" pitchFamily="34" charset="0"/>
                        <a:cs typeface="Calibri" pitchFamily="34" charset="0"/>
                      </a:endParaRPr>
                    </a:p>
                  </a:txBody>
                  <a:tcPr anchor="ctr"/>
                </a:tc>
                <a:tc>
                  <a:txBody>
                    <a:bodyPr/>
                    <a:lstStyle/>
                    <a:p>
                      <a:pPr algn="ctr"/>
                      <a:r>
                        <a:rPr lang="en-US" sz="2000" b="0" kern="1200" dirty="0">
                          <a:solidFill>
                            <a:schemeClr val="dk1"/>
                          </a:solidFill>
                          <a:effectLst/>
                          <a:latin typeface="Calibri" panose="020F0502020204030204" pitchFamily="34" charset="0"/>
                          <a:ea typeface="+mn-ea"/>
                          <a:cs typeface="Calibri" panose="020F0502020204030204" pitchFamily="34" charset="0"/>
                        </a:rPr>
                        <a:t>$162,735.52</a:t>
                      </a:r>
                    </a:p>
                  </a:txBody>
                  <a:tcPr anchor="ctr"/>
                </a:tc>
                <a:tc>
                  <a:txBody>
                    <a:bodyPr/>
                    <a:lstStyle/>
                    <a:p>
                      <a:pPr algn="ctr"/>
                      <a:r>
                        <a:rPr lang="en-US" sz="2000" b="0" dirty="0">
                          <a:latin typeface="Calibri" pitchFamily="34" charset="0"/>
                          <a:cs typeface="Calibri" pitchFamily="34" charset="0"/>
                        </a:rPr>
                        <a:t>$0.00</a:t>
                      </a:r>
                      <a:endParaRPr lang="en-IN" sz="2000" b="0" dirty="0">
                        <a:latin typeface="Calibri" pitchFamily="34" charset="0"/>
                        <a:cs typeface="Calibri" pitchFamily="34" charset="0"/>
                      </a:endParaRPr>
                    </a:p>
                  </a:txBody>
                  <a:tcPr anchor="ctr"/>
                </a:tc>
                <a:extLst>
                  <a:ext uri="{0D108BD9-81ED-4DB2-BD59-A6C34878D82A}">
                    <a16:rowId xmlns:a16="http://schemas.microsoft.com/office/drawing/2014/main" val="10001"/>
                  </a:ext>
                </a:extLst>
              </a:tr>
              <a:tr h="536745">
                <a:tc>
                  <a:txBody>
                    <a:bodyPr/>
                    <a:lstStyle/>
                    <a:p>
                      <a:pPr algn="ctr"/>
                      <a:r>
                        <a:rPr lang="en-US" sz="2000" b="0" dirty="0">
                          <a:latin typeface="Calibri" pitchFamily="34" charset="0"/>
                          <a:cs typeface="Calibri" pitchFamily="34" charset="0"/>
                        </a:rPr>
                        <a:t>Project Plan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2000" b="0" kern="1200" dirty="0">
                          <a:solidFill>
                            <a:schemeClr val="dk1"/>
                          </a:solidFill>
                          <a:latin typeface="Calibri" pitchFamily="34" charset="0"/>
                          <a:ea typeface="+mn-ea"/>
                          <a:cs typeface="Calibri" pitchFamily="34" charset="0"/>
                        </a:rPr>
                        <a:t>$286,971.5</a:t>
                      </a:r>
                    </a:p>
                  </a:txBody>
                  <a:tcPr anchor="ctr"/>
                </a:tc>
                <a:tc>
                  <a:txBody>
                    <a:bodyPr/>
                    <a:lstStyle/>
                    <a:p>
                      <a:pPr algn="ctr"/>
                      <a:r>
                        <a:rPr lang="en-US" sz="2000" b="0" kern="1200" dirty="0">
                          <a:solidFill>
                            <a:schemeClr val="dk1"/>
                          </a:solidFill>
                          <a:effectLst/>
                          <a:latin typeface="Calibri" panose="020F0502020204030204" pitchFamily="34" charset="0"/>
                          <a:ea typeface="+mn-ea"/>
                          <a:cs typeface="Calibri" panose="020F0502020204030204" pitchFamily="34" charset="0"/>
                        </a:rPr>
                        <a:t>$123,336.92</a:t>
                      </a:r>
                    </a:p>
                  </a:txBody>
                  <a:tcPr anchor="ctr"/>
                </a:tc>
                <a:tc>
                  <a:txBody>
                    <a:bodyPr/>
                    <a:lstStyle/>
                    <a:p>
                      <a:pPr algn="ctr"/>
                      <a:r>
                        <a:rPr lang="en-US" sz="2000" b="0" kern="1200" dirty="0">
                          <a:solidFill>
                            <a:schemeClr val="dk1"/>
                          </a:solidFill>
                          <a:effectLst/>
                          <a:latin typeface="Calibri" panose="020F0502020204030204" pitchFamily="34" charset="0"/>
                          <a:ea typeface="+mn-ea"/>
                          <a:cs typeface="Calibri" panose="020F0502020204030204" pitchFamily="34" charset="0"/>
                        </a:rPr>
                        <a:t>$163,634.58</a:t>
                      </a:r>
                    </a:p>
                  </a:txBody>
                  <a:tcPr anchor="ctr"/>
                </a:tc>
                <a:extLst>
                  <a:ext uri="{0D108BD9-81ED-4DB2-BD59-A6C34878D82A}">
                    <a16:rowId xmlns:a16="http://schemas.microsoft.com/office/drawing/2014/main" val="10002"/>
                  </a:ext>
                </a:extLst>
              </a:tr>
              <a:tr h="536745">
                <a:tc>
                  <a:txBody>
                    <a:bodyPr/>
                    <a:lstStyle/>
                    <a:p>
                      <a:pPr algn="ctr"/>
                      <a:r>
                        <a:rPr lang="en-US" sz="2000" b="0" dirty="0">
                          <a:latin typeface="Calibri" pitchFamily="34" charset="0"/>
                          <a:cs typeface="Calibri" pitchFamily="34" charset="0"/>
                        </a:rPr>
                        <a:t>Release 1</a:t>
                      </a:r>
                      <a:endParaRPr lang="en-IN" sz="2000" b="0" dirty="0">
                        <a:latin typeface="Calibri" pitchFamily="34" charset="0"/>
                        <a:cs typeface="Calibri" pitchFamily="34" charset="0"/>
                      </a:endParaRPr>
                    </a:p>
                  </a:txBody>
                  <a:tcPr anchor="ctr"/>
                </a:tc>
                <a:tc>
                  <a:txBody>
                    <a:bodyPr/>
                    <a:lstStyle/>
                    <a:p>
                      <a:pPr algn="ctr"/>
                      <a:r>
                        <a:rPr lang="en-IN" sz="2000" b="0" kern="1200" dirty="0">
                          <a:solidFill>
                            <a:schemeClr val="dk1"/>
                          </a:solidFill>
                          <a:latin typeface="Calibri" pitchFamily="34" charset="0"/>
                          <a:ea typeface="+mn-ea"/>
                          <a:cs typeface="Calibri" pitchFamily="34" charset="0"/>
                        </a:rPr>
                        <a:t>$684,274.56</a:t>
                      </a:r>
                    </a:p>
                  </a:txBody>
                  <a:tcPr anchor="ctr"/>
                </a:tc>
                <a:tc>
                  <a:txBody>
                    <a:bodyPr/>
                    <a:lstStyle/>
                    <a:p>
                      <a:pPr algn="ctr"/>
                      <a:r>
                        <a:rPr lang="en-US" sz="2000" b="0" dirty="0">
                          <a:latin typeface="Calibri" pitchFamily="34" charset="0"/>
                          <a:cs typeface="Calibri" pitchFamily="34" charset="0"/>
                        </a:rPr>
                        <a:t>$0.00</a:t>
                      </a:r>
                      <a:endParaRPr lang="en-IN" sz="2000" b="0" dirty="0">
                        <a:latin typeface="Calibri" pitchFamily="34" charset="0"/>
                        <a:cs typeface="Calibri" pitchFamily="34" charset="0"/>
                      </a:endParaRPr>
                    </a:p>
                  </a:txBody>
                  <a:tcPr anchor="ctr"/>
                </a:tc>
                <a:tc>
                  <a:txBody>
                    <a:bodyPr/>
                    <a:lstStyle/>
                    <a:p>
                      <a:pPr algn="ctr"/>
                      <a:r>
                        <a:rPr lang="en-US" sz="2000" b="0" kern="1200" dirty="0">
                          <a:solidFill>
                            <a:schemeClr val="dk1"/>
                          </a:solidFill>
                          <a:effectLst/>
                          <a:latin typeface="Calibri" panose="020F0502020204030204" pitchFamily="34" charset="0"/>
                          <a:ea typeface="+mn-ea"/>
                          <a:cs typeface="Calibri" panose="020F0502020204030204" pitchFamily="34" charset="0"/>
                        </a:rPr>
                        <a:t>$684,274.56</a:t>
                      </a:r>
                    </a:p>
                  </a:txBody>
                  <a:tcPr anchor="ctr"/>
                </a:tc>
                <a:extLst>
                  <a:ext uri="{0D108BD9-81ED-4DB2-BD59-A6C34878D82A}">
                    <a16:rowId xmlns:a16="http://schemas.microsoft.com/office/drawing/2014/main" val="10003"/>
                  </a:ext>
                </a:extLst>
              </a:tr>
              <a:tr h="536745">
                <a:tc>
                  <a:txBody>
                    <a:bodyPr/>
                    <a:lstStyle/>
                    <a:p>
                      <a:pPr algn="ctr"/>
                      <a:r>
                        <a:rPr lang="en-US" sz="2000" b="0" dirty="0">
                          <a:latin typeface="Calibri" pitchFamily="34" charset="0"/>
                          <a:cs typeface="Calibri" pitchFamily="34" charset="0"/>
                        </a:rPr>
                        <a:t>Release 2</a:t>
                      </a:r>
                      <a:endParaRPr lang="en-IN" sz="2000" b="0" dirty="0">
                        <a:latin typeface="Calibri" pitchFamily="34" charset="0"/>
                        <a:cs typeface="Calibri"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2000" b="0" kern="1200" dirty="0">
                          <a:solidFill>
                            <a:schemeClr val="dk1"/>
                          </a:solidFill>
                          <a:latin typeface="Calibri" pitchFamily="34" charset="0"/>
                          <a:ea typeface="+mn-ea"/>
                          <a:cs typeface="Calibri" pitchFamily="34" charset="0"/>
                        </a:rPr>
                        <a:t>$342,645.68</a:t>
                      </a:r>
                    </a:p>
                  </a:txBody>
                  <a:tcPr anchor="ctr"/>
                </a:tc>
                <a:tc>
                  <a:txBody>
                    <a:bodyPr/>
                    <a:lstStyle/>
                    <a:p>
                      <a:pPr algn="ctr"/>
                      <a:r>
                        <a:rPr lang="en-US" sz="2000" b="0" dirty="0">
                          <a:latin typeface="Calibri" pitchFamily="34" charset="0"/>
                          <a:cs typeface="Calibri" pitchFamily="34" charset="0"/>
                        </a:rPr>
                        <a:t>$0.00</a:t>
                      </a:r>
                      <a:endParaRPr lang="en-IN" sz="2000" b="0" dirty="0">
                        <a:latin typeface="Calibri" pitchFamily="34" charset="0"/>
                        <a:cs typeface="Calibri" pitchFamily="34" charset="0"/>
                      </a:endParaRPr>
                    </a:p>
                  </a:txBody>
                  <a:tcPr anchor="ctr"/>
                </a:tc>
                <a:tc>
                  <a:txBody>
                    <a:bodyPr/>
                    <a:lstStyle/>
                    <a:p>
                      <a:pPr algn="ctr"/>
                      <a:r>
                        <a:rPr lang="en-US" sz="2000" b="0" kern="1200" dirty="0">
                          <a:solidFill>
                            <a:schemeClr val="dk1"/>
                          </a:solidFill>
                          <a:effectLst/>
                          <a:latin typeface="Calibri" panose="020F0502020204030204" pitchFamily="34" charset="0"/>
                          <a:ea typeface="+mn-ea"/>
                          <a:cs typeface="Calibri" panose="020F0502020204030204" pitchFamily="34" charset="0"/>
                        </a:rPr>
                        <a:t>$342,645.68</a:t>
                      </a:r>
                    </a:p>
                  </a:txBody>
                  <a:tcPr anchor="ctr"/>
                </a:tc>
                <a:extLst>
                  <a:ext uri="{0D108BD9-81ED-4DB2-BD59-A6C34878D82A}">
                    <a16:rowId xmlns:a16="http://schemas.microsoft.com/office/drawing/2014/main" val="10004"/>
                  </a:ext>
                </a:extLst>
              </a:tr>
              <a:tr h="536745">
                <a:tc>
                  <a:txBody>
                    <a:bodyPr/>
                    <a:lstStyle/>
                    <a:p>
                      <a:pPr algn="ctr"/>
                      <a:r>
                        <a:rPr lang="en-US" sz="2000" b="0" dirty="0">
                          <a:latin typeface="Calibri" pitchFamily="34" charset="0"/>
                          <a:cs typeface="Calibri" pitchFamily="34" charset="0"/>
                        </a:rPr>
                        <a:t>Release</a:t>
                      </a:r>
                      <a:r>
                        <a:rPr lang="en-US" sz="2000" b="0" baseline="0" dirty="0">
                          <a:latin typeface="Calibri" pitchFamily="34" charset="0"/>
                          <a:cs typeface="Calibri" pitchFamily="34" charset="0"/>
                        </a:rPr>
                        <a:t> 3</a:t>
                      </a:r>
                      <a:endParaRPr lang="en-IN" sz="2000" b="0" dirty="0">
                        <a:latin typeface="Calibri" pitchFamily="34" charset="0"/>
                        <a:cs typeface="Calibri"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2000" b="0" kern="1200" dirty="0">
                          <a:solidFill>
                            <a:schemeClr val="dk1"/>
                          </a:solidFill>
                          <a:latin typeface="Calibri" pitchFamily="34" charset="0"/>
                          <a:ea typeface="+mn-ea"/>
                          <a:cs typeface="Calibri" pitchFamily="34" charset="0"/>
                        </a:rPr>
                        <a:t>$342,645.68</a:t>
                      </a:r>
                    </a:p>
                  </a:txBody>
                  <a:tcPr anchor="ctr"/>
                </a:tc>
                <a:tc>
                  <a:txBody>
                    <a:bodyPr/>
                    <a:lstStyle/>
                    <a:p>
                      <a:pPr algn="ctr"/>
                      <a:r>
                        <a:rPr lang="en-US" sz="2000" b="0" dirty="0">
                          <a:latin typeface="Calibri" pitchFamily="34" charset="0"/>
                          <a:cs typeface="Calibri" pitchFamily="34" charset="0"/>
                        </a:rPr>
                        <a:t>$0.00</a:t>
                      </a:r>
                      <a:endParaRPr lang="en-IN" sz="2000" b="0" dirty="0">
                        <a:latin typeface="Calibri" pitchFamily="34" charset="0"/>
                        <a:cs typeface="Calibri" pitchFamily="34" charset="0"/>
                      </a:endParaRPr>
                    </a:p>
                  </a:txBody>
                  <a:tcPr anchor="ctr"/>
                </a:tc>
                <a:tc>
                  <a:txBody>
                    <a:bodyPr/>
                    <a:lstStyle/>
                    <a:p>
                      <a:pPr algn="ctr"/>
                      <a:r>
                        <a:rPr lang="en-US" sz="2000" b="0" kern="1200" dirty="0">
                          <a:solidFill>
                            <a:schemeClr val="dk1"/>
                          </a:solidFill>
                          <a:effectLst/>
                          <a:latin typeface="Calibri" panose="020F0502020204030204" pitchFamily="34" charset="0"/>
                          <a:ea typeface="+mn-ea"/>
                          <a:cs typeface="Calibri" panose="020F0502020204030204" pitchFamily="34" charset="0"/>
                        </a:rPr>
                        <a:t>$342,645.68</a:t>
                      </a:r>
                    </a:p>
                  </a:txBody>
                  <a:tcPr anchor="ctr"/>
                </a:tc>
                <a:extLst>
                  <a:ext uri="{0D108BD9-81ED-4DB2-BD59-A6C34878D82A}">
                    <a16:rowId xmlns:a16="http://schemas.microsoft.com/office/drawing/2014/main" val="10005"/>
                  </a:ext>
                </a:extLst>
              </a:tr>
              <a:tr h="536745">
                <a:tc>
                  <a:txBody>
                    <a:bodyPr/>
                    <a:lstStyle/>
                    <a:p>
                      <a:pPr algn="ctr"/>
                      <a:r>
                        <a:rPr lang="en-US" sz="2000" b="0" dirty="0">
                          <a:latin typeface="Calibri" pitchFamily="34" charset="0"/>
                          <a:cs typeface="Calibri" pitchFamily="34" charset="0"/>
                        </a:rPr>
                        <a:t>Release 4</a:t>
                      </a:r>
                      <a:endParaRPr lang="en-IN" sz="2000" b="0" dirty="0">
                        <a:latin typeface="Calibri" pitchFamily="34" charset="0"/>
                        <a:cs typeface="Calibri"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2000" b="0" kern="1200" dirty="0">
                          <a:solidFill>
                            <a:schemeClr val="dk1"/>
                          </a:solidFill>
                          <a:latin typeface="Calibri" pitchFamily="34" charset="0"/>
                          <a:ea typeface="+mn-ea"/>
                          <a:cs typeface="Calibri" pitchFamily="34" charset="0"/>
                        </a:rPr>
                        <a:t>$342,645.68</a:t>
                      </a:r>
                    </a:p>
                  </a:txBody>
                  <a:tcPr anchor="ctr"/>
                </a:tc>
                <a:tc>
                  <a:txBody>
                    <a:bodyPr/>
                    <a:lstStyle/>
                    <a:p>
                      <a:pPr algn="ctr"/>
                      <a:r>
                        <a:rPr lang="en-US" sz="2000" b="0" kern="1200" dirty="0">
                          <a:solidFill>
                            <a:schemeClr val="dk1"/>
                          </a:solidFill>
                          <a:effectLst/>
                          <a:latin typeface="Calibri" panose="020F0502020204030204" pitchFamily="34" charset="0"/>
                          <a:ea typeface="+mn-ea"/>
                          <a:cs typeface="Calibri" panose="020F0502020204030204" pitchFamily="34" charset="0"/>
                        </a:rPr>
                        <a:t>$0.00</a:t>
                      </a:r>
                    </a:p>
                  </a:txBody>
                  <a:tcPr anchor="ctr"/>
                </a:tc>
                <a:tc>
                  <a:txBody>
                    <a:bodyPr/>
                    <a:lstStyle/>
                    <a:p>
                      <a:pPr algn="ctr"/>
                      <a:r>
                        <a:rPr lang="en-US" sz="2000" b="0" kern="1200" dirty="0">
                          <a:solidFill>
                            <a:schemeClr val="dk1"/>
                          </a:solidFill>
                          <a:effectLst/>
                          <a:latin typeface="Calibri" panose="020F0502020204030204" pitchFamily="34" charset="0"/>
                          <a:ea typeface="+mn-ea"/>
                          <a:cs typeface="Calibri" panose="020F0502020204030204" pitchFamily="34" charset="0"/>
                        </a:rPr>
                        <a:t>$342,645.68</a:t>
                      </a:r>
                    </a:p>
                  </a:txBody>
                  <a:tcPr anchor="ctr"/>
                </a:tc>
                <a:extLst>
                  <a:ext uri="{0D108BD9-81ED-4DB2-BD59-A6C34878D82A}">
                    <a16:rowId xmlns:a16="http://schemas.microsoft.com/office/drawing/2014/main" val="10006"/>
                  </a:ext>
                </a:extLst>
              </a:tr>
              <a:tr h="536745">
                <a:tc>
                  <a:txBody>
                    <a:bodyPr/>
                    <a:lstStyle/>
                    <a:p>
                      <a:pPr algn="ctr"/>
                      <a:r>
                        <a:rPr lang="en-US" sz="2000" b="0" dirty="0">
                          <a:latin typeface="Calibri" pitchFamily="34" charset="0"/>
                          <a:cs typeface="Calibri" pitchFamily="34" charset="0"/>
                        </a:rPr>
                        <a:t>Overall Project</a:t>
                      </a:r>
                      <a:endParaRPr lang="en-IN" sz="2000" b="0" dirty="0">
                        <a:latin typeface="Calibri" pitchFamily="34" charset="0"/>
                        <a:cs typeface="Calibri"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2000" b="1" kern="1200" dirty="0">
                          <a:solidFill>
                            <a:schemeClr val="dk1"/>
                          </a:solidFill>
                          <a:latin typeface="Calibri" pitchFamily="34" charset="0"/>
                          <a:ea typeface="+mn-ea"/>
                          <a:cs typeface="Calibri" pitchFamily="34" charset="0"/>
                        </a:rPr>
                        <a:t>$2,165,753.54</a:t>
                      </a:r>
                    </a:p>
                  </a:txBody>
                  <a:tcPr anchor="ctr"/>
                </a:tc>
                <a:tc>
                  <a:txBody>
                    <a:bodyPr/>
                    <a:lstStyle/>
                    <a:p>
                      <a:pPr algn="ctr"/>
                      <a:r>
                        <a:rPr lang="en-US" sz="2000" b="0" kern="1200" dirty="0">
                          <a:solidFill>
                            <a:schemeClr val="dk1"/>
                          </a:solidFill>
                          <a:effectLst/>
                          <a:latin typeface="Calibri" panose="020F0502020204030204" pitchFamily="34" charset="0"/>
                          <a:ea typeface="+mn-ea"/>
                          <a:cs typeface="Calibri" panose="020F0502020204030204" pitchFamily="34" charset="0"/>
                        </a:rPr>
                        <a:t>$286,072.44</a:t>
                      </a:r>
                    </a:p>
                  </a:txBody>
                  <a:tcPr anchor="ctr"/>
                </a:tc>
                <a:tc>
                  <a:txBody>
                    <a:bodyPr/>
                    <a:lstStyle/>
                    <a:p>
                      <a:pPr algn="ctr"/>
                      <a:r>
                        <a:rPr lang="en-US" sz="2000" b="0" kern="1200" dirty="0">
                          <a:solidFill>
                            <a:schemeClr val="dk1"/>
                          </a:solidFill>
                          <a:effectLst/>
                          <a:latin typeface="Calibri" panose="020F0502020204030204" pitchFamily="34" charset="0"/>
                          <a:ea typeface="+mn-ea"/>
                          <a:cs typeface="Calibri" panose="020F0502020204030204" pitchFamily="34" charset="0"/>
                        </a:rPr>
                        <a:t>$1,879,681.10</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96709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123AC-A98A-4A57-864C-EAA118AEF743}"/>
              </a:ext>
            </a:extLst>
          </p:cNvPr>
          <p:cNvSpPr>
            <a:spLocks noGrp="1"/>
          </p:cNvSpPr>
          <p:nvPr>
            <p:ph type="title"/>
          </p:nvPr>
        </p:nvSpPr>
        <p:spPr/>
        <p:txBody>
          <a:bodyPr>
            <a:normAutofit fontScale="90000"/>
          </a:bodyPr>
          <a:lstStyle/>
          <a:p>
            <a:r>
              <a:rPr lang="en-US" dirty="0"/>
              <a:t>Cost Management</a:t>
            </a:r>
            <a:br>
              <a:rPr lang="en-US" dirty="0"/>
            </a:br>
            <a:r>
              <a:rPr lang="en-US" dirty="0"/>
              <a:t>-</a:t>
            </a:r>
            <a:r>
              <a:rPr lang="en-US" sz="3300" dirty="0"/>
              <a:t>Project Budget(Partial Outcome of Microsoft Project)</a:t>
            </a:r>
          </a:p>
        </p:txBody>
      </p:sp>
      <p:pic>
        <p:nvPicPr>
          <p:cNvPr id="7" name="Content Placeholder 6" descr="A screenshot of a cell phone&#10;&#10;Description automatically generated">
            <a:extLst>
              <a:ext uri="{FF2B5EF4-FFF2-40B4-BE49-F238E27FC236}">
                <a16:creationId xmlns:a16="http://schemas.microsoft.com/office/drawing/2014/main" id="{3E9D9F79-8973-4A6B-B241-1A22140FBFB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46376" y="2026433"/>
            <a:ext cx="3855563" cy="4831567"/>
          </a:xfrm>
        </p:spPr>
      </p:pic>
      <p:pic>
        <p:nvPicPr>
          <p:cNvPr id="9" name="Content Placeholder 8" descr="A screenshot of a cell phone&#10;&#10;Description automatically generated">
            <a:extLst>
              <a:ext uri="{FF2B5EF4-FFF2-40B4-BE49-F238E27FC236}">
                <a16:creationId xmlns:a16="http://schemas.microsoft.com/office/drawing/2014/main" id="{58F5D40F-87C2-4227-A164-975F8445340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846567" y="2336800"/>
            <a:ext cx="5090094" cy="4365557"/>
          </a:xfrm>
        </p:spPr>
      </p:pic>
      <p:sp>
        <p:nvSpPr>
          <p:cNvPr id="5" name="Slide Number Placeholder 4">
            <a:extLst>
              <a:ext uri="{FF2B5EF4-FFF2-40B4-BE49-F238E27FC236}">
                <a16:creationId xmlns:a16="http://schemas.microsoft.com/office/drawing/2014/main" id="{5D01C766-2378-4E22-B5AD-83ECBCA7A871}"/>
              </a:ext>
            </a:extLst>
          </p:cNvPr>
          <p:cNvSpPr>
            <a:spLocks noGrp="1"/>
          </p:cNvSpPr>
          <p:nvPr>
            <p:ph type="sldNum" sz="quarter" idx="12"/>
          </p:nvPr>
        </p:nvSpPr>
        <p:spPr/>
        <p:txBody>
          <a:bodyPr/>
          <a:lstStyle/>
          <a:p>
            <a:fld id="{B2DC25EE-239B-4C5F-AAD1-255A7D5F1EE2}" type="slidenum">
              <a:rPr lang="en-US" smtClean="0"/>
              <a:t>32</a:t>
            </a:fld>
            <a:endParaRPr lang="en-US"/>
          </a:p>
        </p:txBody>
      </p:sp>
    </p:spTree>
    <p:extLst>
      <p:ext uri="{BB962C8B-B14F-4D97-AF65-F5344CB8AC3E}">
        <p14:creationId xmlns:p14="http://schemas.microsoft.com/office/powerpoint/2010/main" val="3851097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BD43-EF34-421E-B4CB-D8C2DBB191AF}"/>
              </a:ext>
            </a:extLst>
          </p:cNvPr>
          <p:cNvSpPr>
            <a:spLocks noGrp="1"/>
          </p:cNvSpPr>
          <p:nvPr>
            <p:ph type="title"/>
          </p:nvPr>
        </p:nvSpPr>
        <p:spPr/>
        <p:txBody>
          <a:bodyPr/>
          <a:lstStyle/>
          <a:p>
            <a:r>
              <a:rPr lang="en-US" dirty="0"/>
              <a:t>Risk Management-</a:t>
            </a:r>
            <a:r>
              <a:rPr lang="en-IN" dirty="0"/>
              <a:t>Decision Tree analysis with EMV</a:t>
            </a:r>
            <a:endParaRPr lang="en-US" dirty="0"/>
          </a:p>
        </p:txBody>
      </p:sp>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p:txBody>
          <a:bodyPr/>
          <a:lstStyle/>
          <a:p>
            <a:fld id="{B2DC25EE-239B-4C5F-AAD1-255A7D5F1EE2}" type="slidenum">
              <a:rPr lang="en-US" smtClean="0"/>
              <a:pPr/>
              <a:t>33</a:t>
            </a:fld>
            <a:endParaRPr lang="en-US"/>
          </a:p>
        </p:txBody>
      </p:sp>
      <p:sp>
        <p:nvSpPr>
          <p:cNvPr id="12" name="Flowchart: Connector 11"/>
          <p:cNvSpPr/>
          <p:nvPr/>
        </p:nvSpPr>
        <p:spPr>
          <a:xfrm>
            <a:off x="3716977" y="4940136"/>
            <a:ext cx="498763" cy="486888"/>
          </a:xfrm>
          <a:prstGeom prst="flowChartConnector">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14" name="Flowchart: Connector 13"/>
          <p:cNvSpPr/>
          <p:nvPr/>
        </p:nvSpPr>
        <p:spPr>
          <a:xfrm>
            <a:off x="3738749" y="5721927"/>
            <a:ext cx="498763" cy="486888"/>
          </a:xfrm>
          <a:prstGeom prst="flowChartConnector">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15" name="Flowchart: Connector 14"/>
          <p:cNvSpPr/>
          <p:nvPr/>
        </p:nvSpPr>
        <p:spPr>
          <a:xfrm>
            <a:off x="3726873" y="4011880"/>
            <a:ext cx="498763" cy="486888"/>
          </a:xfrm>
          <a:prstGeom prst="flowChartConnector">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16" name="Flowchart: Connector 15"/>
          <p:cNvSpPr/>
          <p:nvPr/>
        </p:nvSpPr>
        <p:spPr>
          <a:xfrm>
            <a:off x="3786250" y="2337460"/>
            <a:ext cx="498763" cy="486888"/>
          </a:xfrm>
          <a:prstGeom prst="flowChartConnector">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17" name="Flowchart: Connector 16"/>
          <p:cNvSpPr/>
          <p:nvPr/>
        </p:nvSpPr>
        <p:spPr>
          <a:xfrm>
            <a:off x="3748644" y="3190504"/>
            <a:ext cx="498763" cy="486888"/>
          </a:xfrm>
          <a:prstGeom prst="flowChartConnector">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18" name="Flowchart: Connector 17"/>
          <p:cNvSpPr/>
          <p:nvPr/>
        </p:nvSpPr>
        <p:spPr>
          <a:xfrm>
            <a:off x="1969325" y="3204360"/>
            <a:ext cx="498763" cy="486888"/>
          </a:xfrm>
          <a:prstGeom prst="flowChartConnector">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19" name="Flowchart: Connector 18"/>
          <p:cNvSpPr/>
          <p:nvPr/>
        </p:nvSpPr>
        <p:spPr>
          <a:xfrm>
            <a:off x="2109849" y="5233060"/>
            <a:ext cx="498763" cy="486888"/>
          </a:xfrm>
          <a:prstGeom prst="flowChartConnector">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20" name="Flowchart: Connector 19"/>
          <p:cNvSpPr/>
          <p:nvPr/>
        </p:nvSpPr>
        <p:spPr>
          <a:xfrm>
            <a:off x="540327" y="3912920"/>
            <a:ext cx="498763" cy="486888"/>
          </a:xfrm>
          <a:prstGeom prst="flowChartConnector">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cxnSp>
        <p:nvCxnSpPr>
          <p:cNvPr id="22" name="Straight Connector 21"/>
          <p:cNvCxnSpPr>
            <a:stCxn id="20" idx="7"/>
            <a:endCxn id="18" idx="2"/>
          </p:cNvCxnSpPr>
          <p:nvPr/>
        </p:nvCxnSpPr>
        <p:spPr>
          <a:xfrm rot="5400000" flipH="1" flipV="1">
            <a:off x="1199477" y="3214376"/>
            <a:ext cx="536419" cy="100327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24" name="Straight Connector 23"/>
          <p:cNvCxnSpPr>
            <a:stCxn id="20" idx="5"/>
            <a:endCxn id="19" idx="2"/>
          </p:cNvCxnSpPr>
          <p:nvPr/>
        </p:nvCxnSpPr>
        <p:spPr>
          <a:xfrm rot="16200000" flipH="1">
            <a:off x="963949" y="4330603"/>
            <a:ext cx="1147999" cy="1143801"/>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26" name="Straight Connector 25"/>
          <p:cNvCxnSpPr>
            <a:stCxn id="18" idx="5"/>
            <a:endCxn id="15" idx="2"/>
          </p:cNvCxnSpPr>
          <p:nvPr/>
        </p:nvCxnSpPr>
        <p:spPr>
          <a:xfrm rot="16200000" flipH="1">
            <a:off x="2743270" y="3271720"/>
            <a:ext cx="635379" cy="133182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29" name="Straight Connector 28"/>
          <p:cNvCxnSpPr>
            <a:stCxn id="18" idx="6"/>
          </p:cNvCxnSpPr>
          <p:nvPr/>
        </p:nvCxnSpPr>
        <p:spPr>
          <a:xfrm flipV="1">
            <a:off x="2468088" y="3420094"/>
            <a:ext cx="1248889" cy="2771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2" name="Straight Connector 31"/>
          <p:cNvCxnSpPr>
            <a:stCxn id="18" idx="7"/>
            <a:endCxn id="16" idx="2"/>
          </p:cNvCxnSpPr>
          <p:nvPr/>
        </p:nvCxnSpPr>
        <p:spPr>
          <a:xfrm rot="5400000" flipH="1" flipV="1">
            <a:off x="2743269" y="2232682"/>
            <a:ext cx="694759" cy="139120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5" name="Straight Connector 34"/>
          <p:cNvCxnSpPr>
            <a:stCxn id="19" idx="6"/>
            <a:endCxn id="12" idx="2"/>
          </p:cNvCxnSpPr>
          <p:nvPr/>
        </p:nvCxnSpPr>
        <p:spPr>
          <a:xfrm flipV="1">
            <a:off x="2608612" y="5183580"/>
            <a:ext cx="1108365" cy="29292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6" name="Straight Connector 35"/>
          <p:cNvCxnSpPr>
            <a:stCxn id="19" idx="6"/>
            <a:endCxn id="14" idx="2"/>
          </p:cNvCxnSpPr>
          <p:nvPr/>
        </p:nvCxnSpPr>
        <p:spPr>
          <a:xfrm>
            <a:off x="2608612" y="5476504"/>
            <a:ext cx="1130137" cy="48886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73" name="TextBox 72"/>
          <p:cNvSpPr txBox="1"/>
          <p:nvPr/>
        </p:nvSpPr>
        <p:spPr>
          <a:xfrm>
            <a:off x="1104404" y="2743199"/>
            <a:ext cx="1626919" cy="523220"/>
          </a:xfrm>
          <a:prstGeom prst="rect">
            <a:avLst/>
          </a:prstGeom>
          <a:noFill/>
        </p:spPr>
        <p:txBody>
          <a:bodyPr wrap="square" rtlCol="0">
            <a:spAutoFit/>
          </a:bodyPr>
          <a:lstStyle/>
          <a:p>
            <a:r>
              <a:rPr lang="en-US" sz="1400" dirty="0"/>
              <a:t>In-house</a:t>
            </a:r>
          </a:p>
          <a:p>
            <a:r>
              <a:rPr lang="en-US" sz="1400" dirty="0"/>
              <a:t>Development</a:t>
            </a:r>
            <a:endParaRPr lang="en-IN" sz="1400" dirty="0"/>
          </a:p>
        </p:txBody>
      </p:sp>
      <p:sp>
        <p:nvSpPr>
          <p:cNvPr id="74" name="TextBox 73"/>
          <p:cNvSpPr txBox="1"/>
          <p:nvPr/>
        </p:nvSpPr>
        <p:spPr>
          <a:xfrm>
            <a:off x="1757548" y="4916384"/>
            <a:ext cx="1413164" cy="369332"/>
          </a:xfrm>
          <a:prstGeom prst="rect">
            <a:avLst/>
          </a:prstGeom>
          <a:noFill/>
        </p:spPr>
        <p:txBody>
          <a:bodyPr wrap="square" rtlCol="0">
            <a:spAutoFit/>
          </a:bodyPr>
          <a:lstStyle/>
          <a:p>
            <a:r>
              <a:rPr lang="en-US" dirty="0"/>
              <a:t>Outsource</a:t>
            </a:r>
            <a:endParaRPr lang="en-IN" dirty="0"/>
          </a:p>
        </p:txBody>
      </p:sp>
      <p:sp>
        <p:nvSpPr>
          <p:cNvPr id="75" name="TextBox 74"/>
          <p:cNvSpPr txBox="1"/>
          <p:nvPr/>
        </p:nvSpPr>
        <p:spPr>
          <a:xfrm>
            <a:off x="166255" y="3621975"/>
            <a:ext cx="1341912" cy="369332"/>
          </a:xfrm>
          <a:prstGeom prst="rect">
            <a:avLst/>
          </a:prstGeom>
          <a:noFill/>
        </p:spPr>
        <p:txBody>
          <a:bodyPr wrap="square" rtlCol="0">
            <a:spAutoFit/>
          </a:bodyPr>
          <a:lstStyle/>
          <a:p>
            <a:r>
              <a:rPr lang="en-US" dirty="0"/>
              <a:t>Software</a:t>
            </a:r>
            <a:endParaRPr lang="en-IN" dirty="0"/>
          </a:p>
        </p:txBody>
      </p:sp>
      <p:sp>
        <p:nvSpPr>
          <p:cNvPr id="76" name="TextBox 75"/>
          <p:cNvSpPr txBox="1"/>
          <p:nvPr/>
        </p:nvSpPr>
        <p:spPr>
          <a:xfrm>
            <a:off x="2707574" y="2695699"/>
            <a:ext cx="593766" cy="369332"/>
          </a:xfrm>
          <a:prstGeom prst="rect">
            <a:avLst/>
          </a:prstGeom>
          <a:noFill/>
        </p:spPr>
        <p:txBody>
          <a:bodyPr wrap="square" rtlCol="0">
            <a:spAutoFit/>
          </a:bodyPr>
          <a:lstStyle/>
          <a:p>
            <a:r>
              <a:rPr lang="en-US" dirty="0"/>
              <a:t>CF</a:t>
            </a:r>
            <a:endParaRPr lang="en-IN" dirty="0"/>
          </a:p>
        </p:txBody>
      </p:sp>
      <p:sp>
        <p:nvSpPr>
          <p:cNvPr id="77" name="TextBox 76"/>
          <p:cNvSpPr txBox="1"/>
          <p:nvPr/>
        </p:nvSpPr>
        <p:spPr>
          <a:xfrm>
            <a:off x="2873829" y="3360717"/>
            <a:ext cx="570015" cy="369332"/>
          </a:xfrm>
          <a:prstGeom prst="rect">
            <a:avLst/>
          </a:prstGeom>
          <a:noFill/>
        </p:spPr>
        <p:txBody>
          <a:bodyPr wrap="square" rtlCol="0">
            <a:spAutoFit/>
          </a:bodyPr>
          <a:lstStyle/>
          <a:p>
            <a:r>
              <a:rPr lang="en-US" dirty="0"/>
              <a:t>PS</a:t>
            </a:r>
            <a:endParaRPr lang="en-IN" dirty="0"/>
          </a:p>
        </p:txBody>
      </p:sp>
      <p:sp>
        <p:nvSpPr>
          <p:cNvPr id="78" name="TextBox 77"/>
          <p:cNvSpPr txBox="1"/>
          <p:nvPr/>
        </p:nvSpPr>
        <p:spPr>
          <a:xfrm>
            <a:off x="2861953" y="3930733"/>
            <a:ext cx="665018" cy="380010"/>
          </a:xfrm>
          <a:prstGeom prst="rect">
            <a:avLst/>
          </a:prstGeom>
          <a:noFill/>
        </p:spPr>
        <p:txBody>
          <a:bodyPr wrap="square" rtlCol="0">
            <a:spAutoFit/>
          </a:bodyPr>
          <a:lstStyle/>
          <a:p>
            <a:r>
              <a:rPr lang="en-US" dirty="0"/>
              <a:t>CS</a:t>
            </a:r>
            <a:endParaRPr lang="en-IN" dirty="0"/>
          </a:p>
        </p:txBody>
      </p:sp>
      <p:sp>
        <p:nvSpPr>
          <p:cNvPr id="79" name="TextBox 78"/>
          <p:cNvSpPr txBox="1"/>
          <p:nvPr/>
        </p:nvSpPr>
        <p:spPr>
          <a:xfrm>
            <a:off x="2933205" y="5023262"/>
            <a:ext cx="558141" cy="369332"/>
          </a:xfrm>
          <a:prstGeom prst="rect">
            <a:avLst/>
          </a:prstGeom>
          <a:noFill/>
        </p:spPr>
        <p:txBody>
          <a:bodyPr wrap="square" rtlCol="0">
            <a:spAutoFit/>
          </a:bodyPr>
          <a:lstStyle/>
          <a:p>
            <a:r>
              <a:rPr lang="en-US" dirty="0"/>
              <a:t>CF</a:t>
            </a:r>
            <a:endParaRPr lang="en-IN" dirty="0"/>
          </a:p>
        </p:txBody>
      </p:sp>
      <p:sp>
        <p:nvSpPr>
          <p:cNvPr id="80" name="TextBox 79"/>
          <p:cNvSpPr txBox="1"/>
          <p:nvPr/>
        </p:nvSpPr>
        <p:spPr>
          <a:xfrm>
            <a:off x="2933205" y="5712031"/>
            <a:ext cx="593766" cy="369332"/>
          </a:xfrm>
          <a:prstGeom prst="rect">
            <a:avLst/>
          </a:prstGeom>
          <a:noFill/>
        </p:spPr>
        <p:txBody>
          <a:bodyPr wrap="square" rtlCol="0">
            <a:spAutoFit/>
          </a:bodyPr>
          <a:lstStyle/>
          <a:p>
            <a:r>
              <a:rPr lang="en-US" dirty="0"/>
              <a:t>CS</a:t>
            </a:r>
            <a:endParaRPr lang="en-IN" dirty="0"/>
          </a:p>
        </p:txBody>
      </p:sp>
      <p:sp>
        <p:nvSpPr>
          <p:cNvPr id="84" name="TextBox 83"/>
          <p:cNvSpPr txBox="1"/>
          <p:nvPr/>
        </p:nvSpPr>
        <p:spPr>
          <a:xfrm>
            <a:off x="3253840" y="2351315"/>
            <a:ext cx="593766" cy="369332"/>
          </a:xfrm>
          <a:prstGeom prst="rect">
            <a:avLst/>
          </a:prstGeom>
          <a:noFill/>
        </p:spPr>
        <p:txBody>
          <a:bodyPr wrap="square" rtlCol="0">
            <a:spAutoFit/>
          </a:bodyPr>
          <a:lstStyle/>
          <a:p>
            <a:r>
              <a:rPr lang="en-US" dirty="0"/>
              <a:t>.25</a:t>
            </a:r>
            <a:endParaRPr lang="en-IN" dirty="0"/>
          </a:p>
        </p:txBody>
      </p:sp>
      <p:sp>
        <p:nvSpPr>
          <p:cNvPr id="86" name="TextBox 85"/>
          <p:cNvSpPr txBox="1"/>
          <p:nvPr/>
        </p:nvSpPr>
        <p:spPr>
          <a:xfrm>
            <a:off x="3420093" y="3135086"/>
            <a:ext cx="391454" cy="369332"/>
          </a:xfrm>
          <a:prstGeom prst="rect">
            <a:avLst/>
          </a:prstGeom>
          <a:noFill/>
        </p:spPr>
        <p:txBody>
          <a:bodyPr wrap="square" rtlCol="0">
            <a:spAutoFit/>
          </a:bodyPr>
          <a:lstStyle/>
          <a:p>
            <a:r>
              <a:rPr lang="en-US" dirty="0"/>
              <a:t>.1</a:t>
            </a:r>
            <a:endParaRPr lang="en-IN" dirty="0"/>
          </a:p>
        </p:txBody>
      </p:sp>
      <p:sp>
        <p:nvSpPr>
          <p:cNvPr id="87" name="TextBox 86"/>
          <p:cNvSpPr txBox="1"/>
          <p:nvPr/>
        </p:nvSpPr>
        <p:spPr>
          <a:xfrm>
            <a:off x="3372591" y="3835730"/>
            <a:ext cx="558140" cy="369332"/>
          </a:xfrm>
          <a:prstGeom prst="rect">
            <a:avLst/>
          </a:prstGeom>
          <a:noFill/>
        </p:spPr>
        <p:txBody>
          <a:bodyPr wrap="square" rtlCol="0">
            <a:spAutoFit/>
          </a:bodyPr>
          <a:lstStyle/>
          <a:p>
            <a:r>
              <a:rPr lang="en-US" dirty="0"/>
              <a:t>.65</a:t>
            </a:r>
            <a:endParaRPr lang="en-IN" dirty="0"/>
          </a:p>
        </p:txBody>
      </p:sp>
      <p:sp>
        <p:nvSpPr>
          <p:cNvPr id="88" name="TextBox 87"/>
          <p:cNvSpPr txBox="1"/>
          <p:nvPr/>
        </p:nvSpPr>
        <p:spPr>
          <a:xfrm>
            <a:off x="3289465" y="4975761"/>
            <a:ext cx="510639" cy="369332"/>
          </a:xfrm>
          <a:prstGeom prst="rect">
            <a:avLst/>
          </a:prstGeom>
          <a:noFill/>
        </p:spPr>
        <p:txBody>
          <a:bodyPr wrap="square" rtlCol="0">
            <a:spAutoFit/>
          </a:bodyPr>
          <a:lstStyle/>
          <a:p>
            <a:r>
              <a:rPr lang="en-US" dirty="0"/>
              <a:t>.4</a:t>
            </a:r>
            <a:endParaRPr lang="en-IN" dirty="0"/>
          </a:p>
        </p:txBody>
      </p:sp>
      <p:sp>
        <p:nvSpPr>
          <p:cNvPr id="89" name="TextBox 88"/>
          <p:cNvSpPr txBox="1"/>
          <p:nvPr/>
        </p:nvSpPr>
        <p:spPr>
          <a:xfrm>
            <a:off x="3386226" y="5605153"/>
            <a:ext cx="581891" cy="369332"/>
          </a:xfrm>
          <a:prstGeom prst="rect">
            <a:avLst/>
          </a:prstGeom>
          <a:noFill/>
        </p:spPr>
        <p:txBody>
          <a:bodyPr wrap="square" rtlCol="0">
            <a:spAutoFit/>
          </a:bodyPr>
          <a:lstStyle/>
          <a:p>
            <a:r>
              <a:rPr lang="en-US" dirty="0"/>
              <a:t>.6</a:t>
            </a:r>
            <a:endParaRPr lang="en-IN" dirty="0"/>
          </a:p>
        </p:txBody>
      </p:sp>
      <p:graphicFrame>
        <p:nvGraphicFramePr>
          <p:cNvPr id="3" name="Table 2">
            <a:extLst>
              <a:ext uri="{FF2B5EF4-FFF2-40B4-BE49-F238E27FC236}">
                <a16:creationId xmlns:a16="http://schemas.microsoft.com/office/drawing/2014/main" id="{88649B16-DDD2-4A01-940F-DA20473313D7}"/>
              </a:ext>
            </a:extLst>
          </p:cNvPr>
          <p:cNvGraphicFramePr>
            <a:graphicFrameLocks noGrp="1"/>
          </p:cNvGraphicFramePr>
          <p:nvPr>
            <p:extLst>
              <p:ext uri="{D42A27DB-BD31-4B8C-83A1-F6EECF244321}">
                <p14:modId xmlns:p14="http://schemas.microsoft.com/office/powerpoint/2010/main" val="2968089454"/>
              </p:ext>
            </p:extLst>
          </p:nvPr>
        </p:nvGraphicFramePr>
        <p:xfrm>
          <a:off x="3716976" y="1878754"/>
          <a:ext cx="8308769" cy="4801248"/>
        </p:xfrm>
        <a:graphic>
          <a:graphicData uri="http://schemas.openxmlformats.org/drawingml/2006/table">
            <a:tbl>
              <a:tblPr>
                <a:tableStyleId>{5C22544A-7EE6-4342-B048-85BDC9FD1C3A}</a:tableStyleId>
              </a:tblPr>
              <a:tblGrid>
                <a:gridCol w="2024103">
                  <a:extLst>
                    <a:ext uri="{9D8B030D-6E8A-4147-A177-3AD203B41FA5}">
                      <a16:colId xmlns:a16="http://schemas.microsoft.com/office/drawing/2014/main" val="2458444139"/>
                    </a:ext>
                  </a:extLst>
                </a:gridCol>
                <a:gridCol w="1900917">
                  <a:extLst>
                    <a:ext uri="{9D8B030D-6E8A-4147-A177-3AD203B41FA5}">
                      <a16:colId xmlns:a16="http://schemas.microsoft.com/office/drawing/2014/main" val="4181699803"/>
                    </a:ext>
                  </a:extLst>
                </a:gridCol>
                <a:gridCol w="1699967">
                  <a:extLst>
                    <a:ext uri="{9D8B030D-6E8A-4147-A177-3AD203B41FA5}">
                      <a16:colId xmlns:a16="http://schemas.microsoft.com/office/drawing/2014/main" val="2546585344"/>
                    </a:ext>
                  </a:extLst>
                </a:gridCol>
                <a:gridCol w="2683782">
                  <a:extLst>
                    <a:ext uri="{9D8B030D-6E8A-4147-A177-3AD203B41FA5}">
                      <a16:colId xmlns:a16="http://schemas.microsoft.com/office/drawing/2014/main" val="3725960658"/>
                    </a:ext>
                  </a:extLst>
                </a:gridCol>
              </a:tblGrid>
              <a:tr h="462606">
                <a:tc>
                  <a:txBody>
                    <a:bodyPr/>
                    <a:lstStyle/>
                    <a:p>
                      <a:pPr algn="ctr" rtl="0" fontAlgn="b"/>
                      <a:r>
                        <a:rPr lang="en-US" sz="1400" b="0" i="0" u="none" strike="noStrike" dirty="0">
                          <a:solidFill>
                            <a:schemeClr val="tx1"/>
                          </a:solidFill>
                          <a:effectLst/>
                          <a:latin typeface="Calibri" panose="020F0502020204030204" pitchFamily="34" charset="0"/>
                        </a:rPr>
                        <a:t>Probability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b"/>
                      <a:r>
                        <a:rPr lang="en-US" sz="1400" b="0" i="0" u="none" strike="noStrike">
                          <a:solidFill>
                            <a:schemeClr val="tx1"/>
                          </a:solidFill>
                          <a:effectLst/>
                          <a:latin typeface="Calibri" panose="020F0502020204030204" pitchFamily="34" charset="0"/>
                        </a:rPr>
                        <a:t>Original Cost</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b"/>
                      <a:r>
                        <a:rPr lang="en-US" sz="1400" b="0" i="0" u="none" strike="noStrike">
                          <a:solidFill>
                            <a:schemeClr val="tx1"/>
                          </a:solidFill>
                          <a:effectLst/>
                          <a:latin typeface="Calibri" panose="020F0502020204030204" pitchFamily="34" charset="0"/>
                        </a:rPr>
                        <a:t>Outcome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b"/>
                      <a:r>
                        <a:rPr lang="en-US" sz="1400" b="0" i="0" u="none" strike="noStrike">
                          <a:solidFill>
                            <a:schemeClr val="tx1"/>
                          </a:solidFill>
                          <a:effectLst/>
                          <a:latin typeface="Calibri" panose="020F0502020204030204" pitchFamily="34" charset="0"/>
                        </a:rPr>
                        <a:t>Final Cost(Probability* Outcome)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16422077"/>
                  </a:ext>
                </a:extLst>
              </a:tr>
              <a:tr h="401782">
                <a:tc>
                  <a:txBody>
                    <a:bodyPr/>
                    <a:lstStyle/>
                    <a:p>
                      <a:pPr algn="ctr" rtl="0" fontAlgn="b"/>
                      <a:r>
                        <a:rPr lang="en-US" sz="1400" b="0" i="0" u="none" strike="noStrike" dirty="0">
                          <a:solidFill>
                            <a:schemeClr val="tx1"/>
                          </a:solidFill>
                          <a:effectLst/>
                          <a:latin typeface="Calibri" panose="020F0502020204030204" pitchFamily="34" charset="0"/>
                        </a:rPr>
                        <a:t>CF(.25)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b"/>
                      <a:r>
                        <a:rPr lang="en-US" sz="1400" b="0" i="0" u="none" strike="noStrike" dirty="0">
                          <a:solidFill>
                            <a:schemeClr val="tx1"/>
                          </a:solidFill>
                          <a:effectLst/>
                          <a:latin typeface="Calibri" panose="020F0502020204030204" pitchFamily="34" charset="0"/>
                        </a:rPr>
                        <a:t>$2,165,753.54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b"/>
                      <a:r>
                        <a:rPr lang="en-US" sz="1400" b="0" i="0" u="none" strike="noStrike">
                          <a:solidFill>
                            <a:schemeClr val="tx1"/>
                          </a:solidFill>
                          <a:effectLst/>
                          <a:latin typeface="Calibri" panose="020F0502020204030204" pitchFamily="34" charset="0"/>
                        </a:rPr>
                        <a:t>$86,371.24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b"/>
                      <a:r>
                        <a:rPr lang="en-US" sz="1400" b="0" i="0" u="none" strike="noStrike" dirty="0">
                          <a:solidFill>
                            <a:schemeClr val="tx1"/>
                          </a:solidFill>
                          <a:effectLst/>
                          <a:latin typeface="Calibri" panose="020F0502020204030204" pitchFamily="34" charset="0"/>
                        </a:rPr>
                        <a:t>$21,592.81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0337730"/>
                  </a:ext>
                </a:extLst>
              </a:tr>
              <a:tr h="436220">
                <a:tc>
                  <a:txBody>
                    <a:bodyPr/>
                    <a:lstStyle/>
                    <a:p>
                      <a:pPr algn="ctr" fontAlgn="ctr"/>
                      <a:endParaRPr lang="en-US" sz="1400" b="0" i="0" u="none" strike="noStrike" dirty="0">
                        <a:solidFill>
                          <a:schemeClr val="tx1"/>
                        </a:solidFill>
                        <a:effectLst/>
                        <a:latin typeface="Arial" panose="020B060402020202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sz="1400" b="0" i="0" u="none" strike="noStrike" dirty="0">
                        <a:solidFill>
                          <a:schemeClr val="tx1"/>
                        </a:solidFill>
                        <a:effectLst/>
                        <a:latin typeface="Arial" panose="020B060402020202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sz="1400" b="0" i="0" u="none" strike="noStrike">
                        <a:solidFill>
                          <a:schemeClr val="tx1"/>
                        </a:solidFill>
                        <a:effectLst/>
                        <a:latin typeface="Arial" panose="020B060402020202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sz="1400" b="0" i="0" u="none" strike="noStrike" dirty="0">
                        <a:solidFill>
                          <a:schemeClr val="tx1"/>
                        </a:solidFill>
                        <a:effectLst/>
                        <a:latin typeface="Arial" panose="020B060402020202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3447053"/>
                  </a:ext>
                </a:extLst>
              </a:tr>
              <a:tr h="401782">
                <a:tc>
                  <a:txBody>
                    <a:bodyPr/>
                    <a:lstStyle/>
                    <a:p>
                      <a:pPr algn="ctr" rtl="0" fontAlgn="b"/>
                      <a:r>
                        <a:rPr lang="en-US" sz="1400" b="0" i="0" u="none" strike="noStrike" dirty="0">
                          <a:solidFill>
                            <a:schemeClr val="tx1"/>
                          </a:solidFill>
                          <a:effectLst/>
                          <a:latin typeface="Calibri" panose="020F0502020204030204" pitchFamily="34" charset="0"/>
                        </a:rPr>
                        <a:t>PS(.1)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b"/>
                      <a:r>
                        <a:rPr lang="en-US" sz="1400" b="0" i="0" u="none" strike="noStrike" dirty="0">
                          <a:solidFill>
                            <a:schemeClr val="tx1"/>
                          </a:solidFill>
                          <a:effectLst/>
                          <a:latin typeface="Calibri" panose="020F0502020204030204" pitchFamily="34" charset="0"/>
                        </a:rPr>
                        <a:t>$2,165,753.54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b"/>
                      <a:r>
                        <a:rPr lang="en-US" sz="1400" b="0" i="0" u="none" strike="noStrike">
                          <a:solidFill>
                            <a:schemeClr val="tx1"/>
                          </a:solidFill>
                          <a:effectLst/>
                          <a:latin typeface="Calibri" panose="020F0502020204030204" pitchFamily="34" charset="0"/>
                        </a:rPr>
                        <a:t>$1,362,282.64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b"/>
                      <a:r>
                        <a:rPr lang="en-US" sz="1400" b="0" i="0" u="none" strike="noStrike">
                          <a:solidFill>
                            <a:schemeClr val="tx1"/>
                          </a:solidFill>
                          <a:effectLst/>
                          <a:latin typeface="Calibri" panose="020F0502020204030204" pitchFamily="34" charset="0"/>
                        </a:rPr>
                        <a:t>$136,228.26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26914055"/>
                  </a:ext>
                </a:extLst>
              </a:tr>
              <a:tr h="436220">
                <a:tc>
                  <a:txBody>
                    <a:bodyPr/>
                    <a:lstStyle/>
                    <a:p>
                      <a:pPr algn="ctr" fontAlgn="ctr"/>
                      <a:endParaRPr lang="en-US" sz="1400" b="0" i="0" u="none" strike="noStrike" dirty="0">
                        <a:solidFill>
                          <a:schemeClr val="tx1"/>
                        </a:solidFill>
                        <a:effectLst/>
                        <a:latin typeface="Arial" panose="020B060402020202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sz="1400" b="0" i="0" u="none" strike="noStrike" dirty="0">
                        <a:solidFill>
                          <a:schemeClr val="tx1"/>
                        </a:solidFill>
                        <a:effectLst/>
                        <a:latin typeface="Arial" panose="020B060402020202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sz="1400" b="0" i="0" u="none" strike="noStrike">
                        <a:solidFill>
                          <a:schemeClr val="tx1"/>
                        </a:solidFill>
                        <a:effectLst/>
                        <a:latin typeface="Arial" panose="020B060402020202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sz="1400" b="0" i="0" u="none" strike="noStrike" dirty="0">
                        <a:solidFill>
                          <a:schemeClr val="tx1"/>
                        </a:solidFill>
                        <a:effectLst/>
                        <a:latin typeface="Arial" panose="020B060402020202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31221797"/>
                  </a:ext>
                </a:extLst>
              </a:tr>
              <a:tr h="401782">
                <a:tc>
                  <a:txBody>
                    <a:bodyPr/>
                    <a:lstStyle/>
                    <a:p>
                      <a:pPr algn="ctr" rtl="0" fontAlgn="b"/>
                      <a:r>
                        <a:rPr lang="en-US" sz="1400" b="0" i="0" u="none" strike="noStrike" dirty="0">
                          <a:solidFill>
                            <a:schemeClr val="tx1"/>
                          </a:solidFill>
                          <a:effectLst/>
                          <a:latin typeface="Calibri" panose="020F0502020204030204" pitchFamily="34" charset="0"/>
                        </a:rPr>
                        <a:t>CS(.65)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b"/>
                      <a:r>
                        <a:rPr lang="en-US" sz="1400" b="0" i="0" u="none" strike="noStrike">
                          <a:solidFill>
                            <a:schemeClr val="tx1"/>
                          </a:solidFill>
                          <a:effectLst/>
                          <a:latin typeface="Calibri" panose="020F0502020204030204" pitchFamily="34" charset="0"/>
                        </a:rPr>
                        <a:t>$2,165,753.54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b"/>
                      <a:r>
                        <a:rPr lang="en-US" sz="1400" b="0" i="0" u="none" strike="noStrike" dirty="0">
                          <a:solidFill>
                            <a:schemeClr val="tx1"/>
                          </a:solidFill>
                          <a:effectLst/>
                          <a:latin typeface="Calibri" panose="020F0502020204030204" pitchFamily="34" charset="0"/>
                        </a:rPr>
                        <a:t>$2,165,753.54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b"/>
                      <a:r>
                        <a:rPr lang="en-US" sz="1400" b="0" i="0" u="none" strike="noStrike" dirty="0">
                          <a:solidFill>
                            <a:schemeClr val="tx1"/>
                          </a:solidFill>
                          <a:effectLst/>
                          <a:latin typeface="Calibri" panose="020F0502020204030204" pitchFamily="34" charset="0"/>
                        </a:rPr>
                        <a:t>$1,407,739.80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51475414"/>
                  </a:ext>
                </a:extLst>
              </a:tr>
              <a:tr h="492219">
                <a:tc>
                  <a:txBody>
                    <a:bodyPr/>
                    <a:lstStyle/>
                    <a:p>
                      <a:pPr algn="ctr" fontAlgn="ctr"/>
                      <a:endParaRPr lang="en-US" sz="1400" b="0" i="0" u="none" strike="noStrike" dirty="0">
                        <a:solidFill>
                          <a:schemeClr val="tx1"/>
                        </a:solidFill>
                        <a:effectLst/>
                        <a:latin typeface="Arial" panose="020B060402020202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sz="1400" b="0" i="0" u="none" strike="noStrike" dirty="0">
                        <a:solidFill>
                          <a:schemeClr val="tx1"/>
                        </a:solidFill>
                        <a:effectLst/>
                        <a:latin typeface="Arial" panose="020B060402020202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b"/>
                      <a:r>
                        <a:rPr lang="en-US" sz="1400" b="0" i="0" u="none" strike="noStrike" dirty="0">
                          <a:solidFill>
                            <a:schemeClr val="tx1"/>
                          </a:solidFill>
                          <a:effectLst/>
                          <a:latin typeface="Calibri" panose="020F0502020204030204" pitchFamily="34" charset="0"/>
                        </a:rPr>
                        <a:t>Total</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b"/>
                      <a:r>
                        <a:rPr lang="en-US" sz="1400" b="0" i="0" u="none" strike="noStrike" dirty="0">
                          <a:solidFill>
                            <a:schemeClr val="tx1"/>
                          </a:solidFill>
                          <a:effectLst/>
                          <a:highlight>
                            <a:srgbClr val="008000"/>
                          </a:highlight>
                          <a:latin typeface="Calibri" panose="020F0502020204030204" pitchFamily="34" charset="0"/>
                        </a:rPr>
                        <a:t>$1,565,560.88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6835709"/>
                  </a:ext>
                </a:extLst>
              </a:tr>
              <a:tr h="401782">
                <a:tc>
                  <a:txBody>
                    <a:bodyPr/>
                    <a:lstStyle/>
                    <a:p>
                      <a:pPr algn="ctr" rtl="0" fontAlgn="b"/>
                      <a:r>
                        <a:rPr lang="en-US" sz="1400" b="0" i="0" u="none" strike="noStrike">
                          <a:solidFill>
                            <a:schemeClr val="tx1"/>
                          </a:solidFill>
                          <a:effectLst/>
                          <a:latin typeface="Calibri" panose="020F0502020204030204" pitchFamily="34" charset="0"/>
                        </a:rPr>
                        <a:t>CF(.4)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b"/>
                      <a:r>
                        <a:rPr lang="en-US" sz="1400" b="0" i="0" u="none" strike="noStrike" dirty="0">
                          <a:solidFill>
                            <a:schemeClr val="tx1"/>
                          </a:solidFill>
                          <a:effectLst/>
                          <a:latin typeface="Calibri" panose="020F0502020204030204" pitchFamily="34" charset="0"/>
                        </a:rPr>
                        <a:t>$2,165,753.54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b"/>
                      <a:r>
                        <a:rPr lang="en-US" sz="1400" b="0" i="0" u="none" strike="noStrike" dirty="0">
                          <a:solidFill>
                            <a:schemeClr val="tx1"/>
                          </a:solidFill>
                          <a:effectLst/>
                          <a:latin typeface="Calibri" panose="020F0502020204030204" pitchFamily="34" charset="0"/>
                        </a:rPr>
                        <a:t>$35,056.86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b"/>
                      <a:r>
                        <a:rPr lang="en-US" sz="1400" b="0" i="0" u="none" strike="noStrike" dirty="0">
                          <a:solidFill>
                            <a:schemeClr val="tx1"/>
                          </a:solidFill>
                          <a:effectLst/>
                          <a:latin typeface="Calibri" panose="020F0502020204030204" pitchFamily="34" charset="0"/>
                        </a:rPr>
                        <a:t>$14,022.74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5344317"/>
                  </a:ext>
                </a:extLst>
              </a:tr>
              <a:tr h="528853">
                <a:tc>
                  <a:txBody>
                    <a:bodyPr/>
                    <a:lstStyle/>
                    <a:p>
                      <a:pPr algn="ctr" fontAlgn="ctr"/>
                      <a:endParaRPr lang="en-US" sz="1400" b="0" i="0" u="none" strike="noStrike" dirty="0">
                        <a:solidFill>
                          <a:schemeClr val="tx1"/>
                        </a:solidFill>
                        <a:effectLst/>
                        <a:latin typeface="Arial" panose="020B060402020202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sz="1400" b="0" i="0" u="none" strike="noStrike" dirty="0">
                        <a:solidFill>
                          <a:schemeClr val="tx1"/>
                        </a:solidFill>
                        <a:effectLst/>
                        <a:latin typeface="Arial" panose="020B060402020202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sz="1400" b="0" i="0" u="none" strike="noStrike">
                        <a:solidFill>
                          <a:schemeClr val="tx1"/>
                        </a:solidFill>
                        <a:effectLst/>
                        <a:latin typeface="Arial" panose="020B060402020202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sz="1400" b="0" i="0" u="none" strike="noStrike" dirty="0">
                        <a:solidFill>
                          <a:schemeClr val="tx1"/>
                        </a:solidFill>
                        <a:effectLst/>
                        <a:latin typeface="Arial" panose="020B060402020202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5404768"/>
                  </a:ext>
                </a:extLst>
              </a:tr>
              <a:tr h="401782">
                <a:tc>
                  <a:txBody>
                    <a:bodyPr/>
                    <a:lstStyle/>
                    <a:p>
                      <a:pPr algn="ctr" rtl="0" fontAlgn="b"/>
                      <a:r>
                        <a:rPr lang="en-US" sz="1400" b="0" i="0" u="none" strike="noStrike" dirty="0">
                          <a:solidFill>
                            <a:schemeClr val="tx1"/>
                          </a:solidFill>
                          <a:effectLst/>
                          <a:latin typeface="Calibri" panose="020F0502020204030204" pitchFamily="34" charset="0"/>
                        </a:rPr>
                        <a:t>CS(.6)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b"/>
                      <a:r>
                        <a:rPr lang="en-US" sz="1400" b="0" i="0" u="none" strike="noStrike" dirty="0">
                          <a:solidFill>
                            <a:schemeClr val="tx1"/>
                          </a:solidFill>
                          <a:effectLst/>
                          <a:latin typeface="Calibri" panose="020F0502020204030204" pitchFamily="34" charset="0"/>
                        </a:rPr>
                        <a:t>$2,165,753.54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b"/>
                      <a:r>
                        <a:rPr lang="en-US" sz="1400" b="0" i="0" u="none" strike="noStrike" dirty="0">
                          <a:solidFill>
                            <a:schemeClr val="tx1"/>
                          </a:solidFill>
                          <a:effectLst/>
                          <a:latin typeface="Calibri" panose="020F0502020204030204" pitchFamily="34" charset="0"/>
                        </a:rPr>
                        <a:t>$2,165,753.54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b"/>
                      <a:r>
                        <a:rPr lang="en-US" sz="1400" b="0" i="0" u="none" strike="noStrike" dirty="0">
                          <a:solidFill>
                            <a:schemeClr val="tx1"/>
                          </a:solidFill>
                          <a:effectLst/>
                          <a:latin typeface="Calibri" panose="020F0502020204030204" pitchFamily="34" charset="0"/>
                        </a:rPr>
                        <a:t>$1,299,452.12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08823327"/>
                  </a:ext>
                </a:extLst>
              </a:tr>
              <a:tr h="436220">
                <a:tc>
                  <a:txBody>
                    <a:bodyPr/>
                    <a:lstStyle/>
                    <a:p>
                      <a:pPr algn="ctr" fontAlgn="ctr"/>
                      <a:endParaRPr lang="en-US" sz="1400" b="0" i="0" u="none" strike="noStrike">
                        <a:solidFill>
                          <a:schemeClr val="tx1"/>
                        </a:solidFill>
                        <a:effectLst/>
                        <a:latin typeface="Arial" panose="020B060402020202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n-US" sz="1400" b="0" i="0" u="none" strike="noStrike">
                        <a:solidFill>
                          <a:schemeClr val="tx1"/>
                        </a:solidFill>
                        <a:effectLst/>
                        <a:latin typeface="Arial" panose="020B0604020202020204" pitchFamily="34" charset="0"/>
                      </a:endParaRP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b"/>
                      <a:r>
                        <a:rPr lang="en-US" sz="1400" b="0" i="0" u="none" strike="noStrike" dirty="0">
                          <a:solidFill>
                            <a:schemeClr val="tx1"/>
                          </a:solidFill>
                          <a:effectLst/>
                          <a:latin typeface="Calibri" panose="020F0502020204030204" pitchFamily="34" charset="0"/>
                        </a:rPr>
                        <a:t>Total</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b"/>
                      <a:r>
                        <a:rPr lang="en-US" sz="1400" b="0" i="0" u="none" strike="noStrike" dirty="0">
                          <a:solidFill>
                            <a:schemeClr val="tx1"/>
                          </a:solidFill>
                          <a:effectLst/>
                          <a:highlight>
                            <a:srgbClr val="FF0000"/>
                          </a:highlight>
                          <a:latin typeface="Calibri" panose="020F0502020204030204" pitchFamily="34" charset="0"/>
                        </a:rPr>
                        <a:t>$1,313,474.87 </a:t>
                      </a:r>
                    </a:p>
                  </a:txBody>
                  <a:tcPr marL="7620" marR="7620" marT="762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48057022"/>
                  </a:ext>
                </a:extLst>
              </a:tr>
            </a:tbl>
          </a:graphicData>
        </a:graphic>
      </p:graphicFrame>
    </p:spTree>
    <p:extLst>
      <p:ext uri="{BB962C8B-B14F-4D97-AF65-F5344CB8AC3E}">
        <p14:creationId xmlns:p14="http://schemas.microsoft.com/office/powerpoint/2010/main" val="4010762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BD43-EF34-421E-B4CB-D8C2DBB191AF}"/>
              </a:ext>
            </a:extLst>
          </p:cNvPr>
          <p:cNvSpPr>
            <a:spLocks noGrp="1"/>
          </p:cNvSpPr>
          <p:nvPr>
            <p:ph type="title"/>
          </p:nvPr>
        </p:nvSpPr>
        <p:spPr/>
        <p:txBody>
          <a:bodyPr>
            <a:normAutofit fontScale="90000"/>
          </a:bodyPr>
          <a:lstStyle/>
          <a:p>
            <a:r>
              <a:rPr lang="en-US" dirty="0"/>
              <a:t>Risk Management</a:t>
            </a:r>
            <a:br>
              <a:rPr lang="en-US" dirty="0"/>
            </a:br>
            <a:r>
              <a:rPr lang="en-US" dirty="0"/>
              <a:t>-</a:t>
            </a:r>
            <a:r>
              <a:rPr lang="en-US" sz="2200" dirty="0"/>
              <a:t>Risk List (with at least 7 different types of risks associated with this project)</a:t>
            </a:r>
          </a:p>
        </p:txBody>
      </p:sp>
      <p:sp>
        <p:nvSpPr>
          <p:cNvPr id="3" name="Content Placeholder 2">
            <a:extLst>
              <a:ext uri="{FF2B5EF4-FFF2-40B4-BE49-F238E27FC236}">
                <a16:creationId xmlns:a16="http://schemas.microsoft.com/office/drawing/2014/main" id="{7B6BA2D6-9D3D-4C23-9C4E-F2F427D2C2F0}"/>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0BC62C6B-A7D3-4DD6-9F36-859B12BDB0A2}"/>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p:txBody>
          <a:bodyPr/>
          <a:lstStyle/>
          <a:p>
            <a:fld id="{B2DC25EE-239B-4C5F-AAD1-255A7D5F1EE2}" type="slidenum">
              <a:rPr lang="en-US" smtClean="0"/>
              <a:t>34</a:t>
            </a:fld>
            <a:endParaRPr lang="en-US"/>
          </a:p>
        </p:txBody>
      </p:sp>
      <p:graphicFrame>
        <p:nvGraphicFramePr>
          <p:cNvPr id="6" name="Table 6">
            <a:extLst>
              <a:ext uri="{FF2B5EF4-FFF2-40B4-BE49-F238E27FC236}">
                <a16:creationId xmlns:a16="http://schemas.microsoft.com/office/drawing/2014/main" id="{57F231D9-9338-4D70-98A4-228D26EE0F9D}"/>
              </a:ext>
            </a:extLst>
          </p:cNvPr>
          <p:cNvGraphicFramePr>
            <a:graphicFrameLocks/>
          </p:cNvGraphicFramePr>
          <p:nvPr>
            <p:extLst>
              <p:ext uri="{D42A27DB-BD31-4B8C-83A1-F6EECF244321}">
                <p14:modId xmlns:p14="http://schemas.microsoft.com/office/powerpoint/2010/main" val="371498450"/>
              </p:ext>
            </p:extLst>
          </p:nvPr>
        </p:nvGraphicFramePr>
        <p:xfrm>
          <a:off x="193330" y="1715011"/>
          <a:ext cx="11824499" cy="5077800"/>
        </p:xfrm>
        <a:graphic>
          <a:graphicData uri="http://schemas.openxmlformats.org/drawingml/2006/table">
            <a:tbl>
              <a:tblPr firstRow="1" bandRow="1">
                <a:tableStyleId>{5C22544A-7EE6-4342-B048-85BDC9FD1C3A}</a:tableStyleId>
              </a:tblPr>
              <a:tblGrid>
                <a:gridCol w="2025161">
                  <a:extLst>
                    <a:ext uri="{9D8B030D-6E8A-4147-A177-3AD203B41FA5}">
                      <a16:colId xmlns:a16="http://schemas.microsoft.com/office/drawing/2014/main" val="4185137682"/>
                    </a:ext>
                  </a:extLst>
                </a:gridCol>
                <a:gridCol w="2949175">
                  <a:extLst>
                    <a:ext uri="{9D8B030D-6E8A-4147-A177-3AD203B41FA5}">
                      <a16:colId xmlns:a16="http://schemas.microsoft.com/office/drawing/2014/main" val="2575372774"/>
                    </a:ext>
                  </a:extLst>
                </a:gridCol>
                <a:gridCol w="6850163">
                  <a:extLst>
                    <a:ext uri="{9D8B030D-6E8A-4147-A177-3AD203B41FA5}">
                      <a16:colId xmlns:a16="http://schemas.microsoft.com/office/drawing/2014/main" val="565826249"/>
                    </a:ext>
                  </a:extLst>
                </a:gridCol>
              </a:tblGrid>
              <a:tr h="543285">
                <a:tc>
                  <a:txBody>
                    <a:bodyPr/>
                    <a:lstStyle/>
                    <a:p>
                      <a:r>
                        <a:rPr lang="en-US" sz="1400" dirty="0"/>
                        <a:t>Types of Risks</a:t>
                      </a:r>
                    </a:p>
                  </a:txBody>
                  <a:tcPr anchor="ctr"/>
                </a:tc>
                <a:tc>
                  <a:txBody>
                    <a:bodyPr/>
                    <a:lstStyle/>
                    <a:p>
                      <a:r>
                        <a:rPr lang="en-US" sz="1400" dirty="0"/>
                        <a:t>Key</a:t>
                      </a:r>
                    </a:p>
                  </a:txBody>
                  <a:tcPr anchor="ctr"/>
                </a:tc>
                <a:tc>
                  <a:txBody>
                    <a:bodyPr/>
                    <a:lstStyle/>
                    <a:p>
                      <a:r>
                        <a:rPr lang="en-US" sz="1400" dirty="0"/>
                        <a:t>Explanation</a:t>
                      </a:r>
                    </a:p>
                  </a:txBody>
                  <a:tcPr anchor="ctr"/>
                </a:tc>
                <a:extLst>
                  <a:ext uri="{0D108BD9-81ED-4DB2-BD59-A6C34878D82A}">
                    <a16:rowId xmlns:a16="http://schemas.microsoft.com/office/drawing/2014/main" val="21090937"/>
                  </a:ext>
                </a:extLst>
              </a:tr>
              <a:tr h="543285">
                <a:tc>
                  <a:txBody>
                    <a:bodyPr/>
                    <a:lstStyle/>
                    <a:p>
                      <a:r>
                        <a:rPr lang="en-US" sz="1400" dirty="0"/>
                        <a:t>Integration Management</a:t>
                      </a:r>
                    </a:p>
                  </a:txBody>
                  <a:tcPr anchor="ctr"/>
                </a:tc>
                <a:tc>
                  <a:txBody>
                    <a:bodyPr/>
                    <a:lstStyle/>
                    <a:p>
                      <a:r>
                        <a:rPr lang="en-US" sz="1400" dirty="0"/>
                        <a:t>Integration points</a:t>
                      </a:r>
                    </a:p>
                  </a:txBody>
                  <a:tcPr anchor="ctr"/>
                </a:tc>
                <a:tc>
                  <a:txBody>
                    <a:bodyPr/>
                    <a:lstStyle/>
                    <a:p>
                      <a:r>
                        <a:rPr lang="en-US" sz="1400" dirty="0"/>
                        <a:t>Avoiding extreme complexity by smart and simple planning will result in a better integration.</a:t>
                      </a:r>
                    </a:p>
                  </a:txBody>
                  <a:tcPr anchor="ctr"/>
                </a:tc>
                <a:extLst>
                  <a:ext uri="{0D108BD9-81ED-4DB2-BD59-A6C34878D82A}">
                    <a16:rowId xmlns:a16="http://schemas.microsoft.com/office/drawing/2014/main" val="1865049486"/>
                  </a:ext>
                </a:extLst>
              </a:tr>
              <a:tr h="543285">
                <a:tc>
                  <a:txBody>
                    <a:bodyPr/>
                    <a:lstStyle/>
                    <a:p>
                      <a:r>
                        <a:rPr lang="en-US" sz="1400" dirty="0"/>
                        <a:t>Scope Management</a:t>
                      </a:r>
                    </a:p>
                  </a:txBody>
                  <a:tcPr anchor="ctr"/>
                </a:tc>
                <a:tc>
                  <a:txBody>
                    <a:bodyPr/>
                    <a:lstStyle/>
                    <a:p>
                      <a:r>
                        <a:rPr lang="en-US" sz="1400" dirty="0"/>
                        <a:t>Change in requirements</a:t>
                      </a:r>
                    </a:p>
                  </a:txBody>
                  <a:tcPr anchor="ctr"/>
                </a:tc>
                <a:tc>
                  <a:txBody>
                    <a:bodyPr/>
                    <a:lstStyle/>
                    <a:p>
                      <a:r>
                        <a:rPr lang="en-US" sz="1400" dirty="0"/>
                        <a:t>Frequent changes to the requirements can cause serious damage to the project. </a:t>
                      </a:r>
                    </a:p>
                  </a:txBody>
                  <a:tcPr anchor="ctr"/>
                </a:tc>
                <a:extLst>
                  <a:ext uri="{0D108BD9-81ED-4DB2-BD59-A6C34878D82A}">
                    <a16:rowId xmlns:a16="http://schemas.microsoft.com/office/drawing/2014/main" val="1581382589"/>
                  </a:ext>
                </a:extLst>
              </a:tr>
              <a:tr h="543285">
                <a:tc>
                  <a:txBody>
                    <a:bodyPr/>
                    <a:lstStyle/>
                    <a:p>
                      <a:r>
                        <a:rPr lang="en-US" sz="1400" dirty="0"/>
                        <a:t>Time Management</a:t>
                      </a:r>
                    </a:p>
                  </a:txBody>
                  <a:tcPr anchor="ctr"/>
                </a:tc>
                <a:tc>
                  <a:txBody>
                    <a:bodyPr/>
                    <a:lstStyle/>
                    <a:p>
                      <a:r>
                        <a:rPr lang="en-US" sz="1400" dirty="0"/>
                        <a:t>Unrealistic schedules</a:t>
                      </a:r>
                    </a:p>
                  </a:txBody>
                  <a:tcPr anchor="ctr"/>
                </a:tc>
                <a:tc>
                  <a:txBody>
                    <a:bodyPr/>
                    <a:lstStyle/>
                    <a:p>
                      <a:r>
                        <a:rPr lang="en-US" sz="1400" dirty="0"/>
                        <a:t>Setting unrealistic schedules is a sign of poor management and can cause unwanted and very expensive delays. </a:t>
                      </a:r>
                    </a:p>
                  </a:txBody>
                  <a:tcPr anchor="ctr"/>
                </a:tc>
                <a:extLst>
                  <a:ext uri="{0D108BD9-81ED-4DB2-BD59-A6C34878D82A}">
                    <a16:rowId xmlns:a16="http://schemas.microsoft.com/office/drawing/2014/main" val="3989412581"/>
                  </a:ext>
                </a:extLst>
              </a:tr>
              <a:tr h="543285">
                <a:tc>
                  <a:txBody>
                    <a:bodyPr/>
                    <a:lstStyle/>
                    <a:p>
                      <a:r>
                        <a:rPr lang="en-US" sz="1400" dirty="0"/>
                        <a:t>Cost Management</a:t>
                      </a:r>
                    </a:p>
                  </a:txBody>
                  <a:tcPr anchor="ctr"/>
                </a:tc>
                <a:tc>
                  <a:txBody>
                    <a:bodyPr/>
                    <a:lstStyle/>
                    <a:p>
                      <a:r>
                        <a:rPr lang="en-US" sz="1400" dirty="0"/>
                        <a:t>Unproven technology</a:t>
                      </a:r>
                    </a:p>
                  </a:txBody>
                  <a:tcPr anchor="ctr"/>
                </a:tc>
                <a:tc>
                  <a:txBody>
                    <a:bodyPr/>
                    <a:lstStyle/>
                    <a:p>
                      <a:r>
                        <a:rPr lang="en-US" sz="1400" dirty="0"/>
                        <a:t>The use of unproven technologies might prove more problematic than beneficial.</a:t>
                      </a:r>
                    </a:p>
                  </a:txBody>
                  <a:tcPr anchor="ctr"/>
                </a:tc>
                <a:extLst>
                  <a:ext uri="{0D108BD9-81ED-4DB2-BD59-A6C34878D82A}">
                    <a16:rowId xmlns:a16="http://schemas.microsoft.com/office/drawing/2014/main" val="3787355625"/>
                  </a:ext>
                </a:extLst>
              </a:tr>
              <a:tr h="543285">
                <a:tc>
                  <a:txBody>
                    <a:bodyPr/>
                    <a:lstStyle/>
                    <a:p>
                      <a:r>
                        <a:rPr lang="en-US" sz="1400" dirty="0"/>
                        <a:t>Quality Management</a:t>
                      </a:r>
                    </a:p>
                  </a:txBody>
                  <a:tcPr anchor="ctr"/>
                </a:tc>
                <a:tc>
                  <a:txBody>
                    <a:bodyPr/>
                    <a:lstStyle/>
                    <a:p>
                      <a:r>
                        <a:rPr lang="en-US" sz="1400" dirty="0"/>
                        <a:t>Testing plans</a:t>
                      </a:r>
                    </a:p>
                  </a:txBody>
                  <a:tcPr anchor="ctr"/>
                </a:tc>
                <a:tc>
                  <a:txBody>
                    <a:bodyPr/>
                    <a:lstStyle/>
                    <a:p>
                      <a:r>
                        <a:rPr lang="en-US" sz="1400" dirty="0"/>
                        <a:t>Testing can be performed often to insure the early discovery of problems.</a:t>
                      </a:r>
                    </a:p>
                  </a:txBody>
                  <a:tcPr anchor="ctr"/>
                </a:tc>
                <a:extLst>
                  <a:ext uri="{0D108BD9-81ED-4DB2-BD59-A6C34878D82A}">
                    <a16:rowId xmlns:a16="http://schemas.microsoft.com/office/drawing/2014/main" val="2258934377"/>
                  </a:ext>
                </a:extLst>
              </a:tr>
              <a:tr h="543285">
                <a:tc>
                  <a:txBody>
                    <a:bodyPr/>
                    <a:lstStyle/>
                    <a:p>
                      <a:r>
                        <a:rPr lang="en-US" sz="1400" dirty="0"/>
                        <a:t>Human Resource Management</a:t>
                      </a:r>
                    </a:p>
                  </a:txBody>
                  <a:tcPr anchor="ctr"/>
                </a:tc>
                <a:tc>
                  <a:txBody>
                    <a:bodyPr/>
                    <a:lstStyle/>
                    <a:p>
                      <a:r>
                        <a:rPr lang="en-US" sz="1400" dirty="0"/>
                        <a:t>Experience and knowledge</a:t>
                      </a:r>
                    </a:p>
                  </a:txBody>
                  <a:tcPr anchor="ctr"/>
                </a:tc>
                <a:tc>
                  <a:txBody>
                    <a:bodyPr/>
                    <a:lstStyle/>
                    <a:p>
                      <a:r>
                        <a:rPr lang="en-US" sz="1400" dirty="0"/>
                        <a:t>Staff need to have knowledge and experience and be provided with proper training to work in a QMS project.</a:t>
                      </a:r>
                    </a:p>
                  </a:txBody>
                  <a:tcPr anchor="ctr"/>
                </a:tc>
                <a:extLst>
                  <a:ext uri="{0D108BD9-81ED-4DB2-BD59-A6C34878D82A}">
                    <a16:rowId xmlns:a16="http://schemas.microsoft.com/office/drawing/2014/main" val="1323364325"/>
                  </a:ext>
                </a:extLst>
              </a:tr>
              <a:tr h="543285">
                <a:tc>
                  <a:txBody>
                    <a:bodyPr/>
                    <a:lstStyle/>
                    <a:p>
                      <a:r>
                        <a:rPr lang="en-US" sz="1400" dirty="0"/>
                        <a:t>Communication Management</a:t>
                      </a:r>
                    </a:p>
                  </a:txBody>
                  <a:tcPr anchor="ctr"/>
                </a:tc>
                <a:tc>
                  <a:txBody>
                    <a:bodyPr/>
                    <a:lstStyle/>
                    <a:p>
                      <a:r>
                        <a:rPr lang="en-US" sz="1400" dirty="0"/>
                        <a:t>Lack </a:t>
                      </a:r>
                      <a:r>
                        <a:rPr lang="en-US" sz="1400"/>
                        <a:t>of communication or </a:t>
                      </a:r>
                      <a:r>
                        <a:rPr lang="en-US" sz="1400" dirty="0"/>
                        <a:t>miscommunication</a:t>
                      </a:r>
                    </a:p>
                  </a:txBody>
                  <a:tcPr anchor="ctr"/>
                </a:tc>
                <a:tc>
                  <a:txBody>
                    <a:bodyPr/>
                    <a:lstStyle/>
                    <a:p>
                      <a:r>
                        <a:rPr lang="en-US" sz="1400" dirty="0"/>
                        <a:t>All parties involved in the project need to communicate and provide feedback to guarantee the success of the project.</a:t>
                      </a:r>
                    </a:p>
                  </a:txBody>
                  <a:tcPr anchor="ctr"/>
                </a:tc>
                <a:extLst>
                  <a:ext uri="{0D108BD9-81ED-4DB2-BD59-A6C34878D82A}">
                    <a16:rowId xmlns:a16="http://schemas.microsoft.com/office/drawing/2014/main" val="1221915051"/>
                  </a:ext>
                </a:extLst>
              </a:tr>
              <a:tr h="543285">
                <a:tc>
                  <a:txBody>
                    <a:bodyPr/>
                    <a:lstStyle/>
                    <a:p>
                      <a:r>
                        <a:rPr lang="en-US" sz="1400" dirty="0"/>
                        <a:t>Procurement Management</a:t>
                      </a:r>
                    </a:p>
                  </a:txBody>
                  <a:tcPr anchor="ctr"/>
                </a:tc>
                <a:tc>
                  <a:txBody>
                    <a:bodyPr/>
                    <a:lstStyle/>
                    <a:p>
                      <a:r>
                        <a:rPr lang="en-US" sz="1400" dirty="0"/>
                        <a:t>Change in staff</a:t>
                      </a:r>
                    </a:p>
                  </a:txBody>
                  <a:tcPr anchor="ctr"/>
                </a:tc>
                <a:tc>
                  <a:txBody>
                    <a:bodyPr/>
                    <a:lstStyle/>
                    <a:p>
                      <a:r>
                        <a:rPr lang="en-US" sz="1400" dirty="0"/>
                        <a:t>Any changes in the staff (Project managers, System analysts, Software engineers, Quality Engineers, Testing engineers) will complicate the completion of the project.</a:t>
                      </a:r>
                    </a:p>
                  </a:txBody>
                  <a:tcPr anchor="ctr"/>
                </a:tc>
                <a:extLst>
                  <a:ext uri="{0D108BD9-81ED-4DB2-BD59-A6C34878D82A}">
                    <a16:rowId xmlns:a16="http://schemas.microsoft.com/office/drawing/2014/main" val="4181914923"/>
                  </a:ext>
                </a:extLst>
              </a:tr>
            </a:tbl>
          </a:graphicData>
        </a:graphic>
      </p:graphicFrame>
    </p:spTree>
    <p:extLst>
      <p:ext uri="{BB962C8B-B14F-4D97-AF65-F5344CB8AC3E}">
        <p14:creationId xmlns:p14="http://schemas.microsoft.com/office/powerpoint/2010/main" val="441452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E34C1-7558-0946-86FC-4F24F5AE30E3}"/>
              </a:ext>
            </a:extLst>
          </p:cNvPr>
          <p:cNvSpPr>
            <a:spLocks noGrp="1"/>
          </p:cNvSpPr>
          <p:nvPr>
            <p:ph type="title"/>
          </p:nvPr>
        </p:nvSpPr>
        <p:spPr/>
        <p:txBody>
          <a:bodyPr/>
          <a:lstStyle/>
          <a:p>
            <a:r>
              <a:rPr lang="en-US" dirty="0"/>
              <a:t>Risk Management-Risk Impact and probability</a:t>
            </a:r>
          </a:p>
        </p:txBody>
      </p:sp>
      <p:graphicFrame>
        <p:nvGraphicFramePr>
          <p:cNvPr id="6" name="Content Placeholder 5">
            <a:extLst>
              <a:ext uri="{FF2B5EF4-FFF2-40B4-BE49-F238E27FC236}">
                <a16:creationId xmlns:a16="http://schemas.microsoft.com/office/drawing/2014/main" id="{7DFB451C-862C-1248-A10B-47BA14707099}"/>
              </a:ext>
            </a:extLst>
          </p:cNvPr>
          <p:cNvGraphicFramePr>
            <a:graphicFrameLocks noGrp="1"/>
          </p:cNvGraphicFramePr>
          <p:nvPr>
            <p:ph sz="half" idx="1"/>
          </p:nvPr>
        </p:nvGraphicFramePr>
        <p:xfrm>
          <a:off x="681038" y="2336800"/>
          <a:ext cx="9613900" cy="2961640"/>
        </p:xfrm>
        <a:graphic>
          <a:graphicData uri="http://schemas.openxmlformats.org/drawingml/2006/table">
            <a:tbl>
              <a:tblPr firstRow="1" bandRow="1">
                <a:tableStyleId>{5C22544A-7EE6-4342-B048-85BDC9FD1C3A}</a:tableStyleId>
              </a:tblPr>
              <a:tblGrid>
                <a:gridCol w="711827">
                  <a:extLst>
                    <a:ext uri="{9D8B030D-6E8A-4147-A177-3AD203B41FA5}">
                      <a16:colId xmlns:a16="http://schemas.microsoft.com/office/drawing/2014/main" val="368146046"/>
                    </a:ext>
                  </a:extLst>
                </a:gridCol>
                <a:gridCol w="4095123">
                  <a:extLst>
                    <a:ext uri="{9D8B030D-6E8A-4147-A177-3AD203B41FA5}">
                      <a16:colId xmlns:a16="http://schemas.microsoft.com/office/drawing/2014/main" val="1394270929"/>
                    </a:ext>
                  </a:extLst>
                </a:gridCol>
                <a:gridCol w="2403475">
                  <a:extLst>
                    <a:ext uri="{9D8B030D-6E8A-4147-A177-3AD203B41FA5}">
                      <a16:colId xmlns:a16="http://schemas.microsoft.com/office/drawing/2014/main" val="3030053438"/>
                    </a:ext>
                  </a:extLst>
                </a:gridCol>
                <a:gridCol w="2403475">
                  <a:extLst>
                    <a:ext uri="{9D8B030D-6E8A-4147-A177-3AD203B41FA5}">
                      <a16:colId xmlns:a16="http://schemas.microsoft.com/office/drawing/2014/main" val="1086948205"/>
                    </a:ext>
                  </a:extLst>
                </a:gridCol>
              </a:tblGrid>
              <a:tr h="0">
                <a:tc>
                  <a:txBody>
                    <a:bodyPr/>
                    <a:lstStyle/>
                    <a:p>
                      <a:r>
                        <a:rPr lang="en-US" dirty="0"/>
                        <a:t>S.N0</a:t>
                      </a:r>
                    </a:p>
                  </a:txBody>
                  <a:tcPr/>
                </a:tc>
                <a:tc>
                  <a:txBody>
                    <a:bodyPr/>
                    <a:lstStyle/>
                    <a:p>
                      <a:r>
                        <a:rPr lang="en-US" dirty="0"/>
                        <a:t>Risk</a:t>
                      </a:r>
                    </a:p>
                  </a:txBody>
                  <a:tcPr/>
                </a:tc>
                <a:tc>
                  <a:txBody>
                    <a:bodyPr/>
                    <a:lstStyle/>
                    <a:p>
                      <a:r>
                        <a:rPr lang="en-US" dirty="0"/>
                        <a:t>Impact</a:t>
                      </a:r>
                    </a:p>
                  </a:txBody>
                  <a:tcPr/>
                </a:tc>
                <a:tc>
                  <a:txBody>
                    <a:bodyPr/>
                    <a:lstStyle/>
                    <a:p>
                      <a:r>
                        <a:rPr lang="en-US" dirty="0"/>
                        <a:t>Probability</a:t>
                      </a:r>
                    </a:p>
                  </a:txBody>
                  <a:tcPr/>
                </a:tc>
                <a:extLst>
                  <a:ext uri="{0D108BD9-81ED-4DB2-BD59-A6C34878D82A}">
                    <a16:rowId xmlns:a16="http://schemas.microsoft.com/office/drawing/2014/main" val="3430025587"/>
                  </a:ext>
                </a:extLst>
              </a:tr>
              <a:tr h="370840">
                <a:tc>
                  <a:txBody>
                    <a:bodyPr/>
                    <a:lstStyle/>
                    <a:p>
                      <a:r>
                        <a:rPr lang="en-US" dirty="0"/>
                        <a:t>1</a:t>
                      </a:r>
                    </a:p>
                  </a:txBody>
                  <a:tcPr/>
                </a:tc>
                <a:tc>
                  <a:txBody>
                    <a:bodyPr/>
                    <a:lstStyle/>
                    <a:p>
                      <a:r>
                        <a:rPr lang="en-US" dirty="0"/>
                        <a:t>Cost management</a:t>
                      </a:r>
                    </a:p>
                  </a:txBody>
                  <a:tcPr/>
                </a:tc>
                <a:tc>
                  <a:txBody>
                    <a:bodyPr/>
                    <a:lstStyle/>
                    <a:p>
                      <a:r>
                        <a:rPr lang="en-US" dirty="0"/>
                        <a:t>Medium</a:t>
                      </a:r>
                    </a:p>
                  </a:txBody>
                  <a:tcPr/>
                </a:tc>
                <a:tc>
                  <a:txBody>
                    <a:bodyPr/>
                    <a:lstStyle/>
                    <a:p>
                      <a:r>
                        <a:rPr lang="en-US" dirty="0"/>
                        <a:t>Medium low</a:t>
                      </a:r>
                    </a:p>
                  </a:txBody>
                  <a:tcPr/>
                </a:tc>
                <a:extLst>
                  <a:ext uri="{0D108BD9-81ED-4DB2-BD59-A6C34878D82A}">
                    <a16:rowId xmlns:a16="http://schemas.microsoft.com/office/drawing/2014/main" val="1848742949"/>
                  </a:ext>
                </a:extLst>
              </a:tr>
              <a:tr h="370840">
                <a:tc>
                  <a:txBody>
                    <a:bodyPr/>
                    <a:lstStyle/>
                    <a:p>
                      <a:r>
                        <a:rPr lang="en-US" dirty="0"/>
                        <a:t>2</a:t>
                      </a:r>
                    </a:p>
                  </a:txBody>
                  <a:tcPr/>
                </a:tc>
                <a:tc>
                  <a:txBody>
                    <a:bodyPr/>
                    <a:lstStyle/>
                    <a:p>
                      <a:r>
                        <a:rPr lang="en-US" dirty="0"/>
                        <a:t>Requirement Analysis</a:t>
                      </a:r>
                    </a:p>
                  </a:txBody>
                  <a:tcPr/>
                </a:tc>
                <a:tc>
                  <a:txBody>
                    <a:bodyPr/>
                    <a:lstStyle/>
                    <a:p>
                      <a:r>
                        <a:rPr lang="en-US" dirty="0"/>
                        <a:t>Medium Low</a:t>
                      </a:r>
                    </a:p>
                  </a:txBody>
                  <a:tcPr/>
                </a:tc>
                <a:tc>
                  <a:txBody>
                    <a:bodyPr/>
                    <a:lstStyle/>
                    <a:p>
                      <a:r>
                        <a:rPr lang="en-US" dirty="0"/>
                        <a:t>Low</a:t>
                      </a:r>
                    </a:p>
                  </a:txBody>
                  <a:tcPr/>
                </a:tc>
                <a:extLst>
                  <a:ext uri="{0D108BD9-81ED-4DB2-BD59-A6C34878D82A}">
                    <a16:rowId xmlns:a16="http://schemas.microsoft.com/office/drawing/2014/main" val="3754709015"/>
                  </a:ext>
                </a:extLst>
              </a:tr>
              <a:tr h="370840">
                <a:tc>
                  <a:txBody>
                    <a:bodyPr/>
                    <a:lstStyle/>
                    <a:p>
                      <a:r>
                        <a:rPr lang="en-US" dirty="0"/>
                        <a:t>3</a:t>
                      </a:r>
                    </a:p>
                  </a:txBody>
                  <a:tcPr/>
                </a:tc>
                <a:tc>
                  <a:txBody>
                    <a:bodyPr/>
                    <a:lstStyle/>
                    <a:p>
                      <a:r>
                        <a:rPr lang="en-US" dirty="0"/>
                        <a:t>Beginners on the project</a:t>
                      </a:r>
                    </a:p>
                  </a:txBody>
                  <a:tcPr/>
                </a:tc>
                <a:tc>
                  <a:txBody>
                    <a:bodyPr/>
                    <a:lstStyle/>
                    <a:p>
                      <a:r>
                        <a:rPr lang="en-US" dirty="0"/>
                        <a:t>High</a:t>
                      </a:r>
                    </a:p>
                  </a:txBody>
                  <a:tcPr/>
                </a:tc>
                <a:tc>
                  <a:txBody>
                    <a:bodyPr/>
                    <a:lstStyle/>
                    <a:p>
                      <a:r>
                        <a:rPr lang="en-US" dirty="0"/>
                        <a:t>High</a:t>
                      </a:r>
                    </a:p>
                  </a:txBody>
                  <a:tcPr/>
                </a:tc>
                <a:extLst>
                  <a:ext uri="{0D108BD9-81ED-4DB2-BD59-A6C34878D82A}">
                    <a16:rowId xmlns:a16="http://schemas.microsoft.com/office/drawing/2014/main" val="3354808965"/>
                  </a:ext>
                </a:extLst>
              </a:tr>
              <a:tr h="370840">
                <a:tc>
                  <a:txBody>
                    <a:bodyPr/>
                    <a:lstStyle/>
                    <a:p>
                      <a:r>
                        <a:rPr lang="en-US" dirty="0"/>
                        <a:t>4</a:t>
                      </a:r>
                    </a:p>
                  </a:txBody>
                  <a:tcPr/>
                </a:tc>
                <a:tc>
                  <a:txBody>
                    <a:bodyPr/>
                    <a:lstStyle/>
                    <a:p>
                      <a:r>
                        <a:rPr lang="en-US" dirty="0"/>
                        <a:t>Using APIs or Third party Used</a:t>
                      </a:r>
                    </a:p>
                  </a:txBody>
                  <a:tcPr/>
                </a:tc>
                <a:tc>
                  <a:txBody>
                    <a:bodyPr/>
                    <a:lstStyle/>
                    <a:p>
                      <a:r>
                        <a:rPr lang="en-US" dirty="0"/>
                        <a:t>Medium High</a:t>
                      </a:r>
                    </a:p>
                  </a:txBody>
                  <a:tcPr/>
                </a:tc>
                <a:tc>
                  <a:txBody>
                    <a:bodyPr/>
                    <a:lstStyle/>
                    <a:p>
                      <a:r>
                        <a:rPr lang="en-US" dirty="0"/>
                        <a:t>Medium High</a:t>
                      </a:r>
                    </a:p>
                  </a:txBody>
                  <a:tcPr/>
                </a:tc>
                <a:extLst>
                  <a:ext uri="{0D108BD9-81ED-4DB2-BD59-A6C34878D82A}">
                    <a16:rowId xmlns:a16="http://schemas.microsoft.com/office/drawing/2014/main" val="3185678100"/>
                  </a:ext>
                </a:extLst>
              </a:tr>
              <a:tr h="370840">
                <a:tc>
                  <a:txBody>
                    <a:bodyPr/>
                    <a:lstStyle/>
                    <a:p>
                      <a:r>
                        <a:rPr lang="en-US" dirty="0"/>
                        <a:t>5</a:t>
                      </a:r>
                    </a:p>
                  </a:txBody>
                  <a:tcPr/>
                </a:tc>
                <a:tc>
                  <a:txBody>
                    <a:bodyPr/>
                    <a:lstStyle/>
                    <a:p>
                      <a:r>
                        <a:rPr lang="en-US" dirty="0"/>
                        <a:t>Acquiring New System</a:t>
                      </a:r>
                    </a:p>
                  </a:txBody>
                  <a:tcPr/>
                </a:tc>
                <a:tc>
                  <a:txBody>
                    <a:bodyPr/>
                    <a:lstStyle/>
                    <a:p>
                      <a:r>
                        <a:rPr lang="en-US" dirty="0"/>
                        <a:t>Low</a:t>
                      </a:r>
                    </a:p>
                  </a:txBody>
                  <a:tcPr/>
                </a:tc>
                <a:tc>
                  <a:txBody>
                    <a:bodyPr/>
                    <a:lstStyle/>
                    <a:p>
                      <a:r>
                        <a:rPr lang="en-US" dirty="0"/>
                        <a:t>Medium</a:t>
                      </a:r>
                    </a:p>
                  </a:txBody>
                  <a:tcPr/>
                </a:tc>
                <a:extLst>
                  <a:ext uri="{0D108BD9-81ED-4DB2-BD59-A6C34878D82A}">
                    <a16:rowId xmlns:a16="http://schemas.microsoft.com/office/drawing/2014/main" val="1967609064"/>
                  </a:ext>
                </a:extLst>
              </a:tr>
              <a:tr h="370840">
                <a:tc>
                  <a:txBody>
                    <a:bodyPr/>
                    <a:lstStyle/>
                    <a:p>
                      <a:r>
                        <a:rPr lang="en-US" dirty="0"/>
                        <a:t>6</a:t>
                      </a:r>
                    </a:p>
                  </a:txBody>
                  <a:tcPr/>
                </a:tc>
                <a:tc>
                  <a:txBody>
                    <a:bodyPr/>
                    <a:lstStyle/>
                    <a:p>
                      <a:r>
                        <a:rPr lang="en-US" dirty="0"/>
                        <a:t>Using the Offshore Resources</a:t>
                      </a:r>
                    </a:p>
                  </a:txBody>
                  <a:tcPr/>
                </a:tc>
                <a:tc>
                  <a:txBody>
                    <a:bodyPr/>
                    <a:lstStyle/>
                    <a:p>
                      <a:r>
                        <a:rPr lang="en-US" dirty="0"/>
                        <a:t>Medium</a:t>
                      </a:r>
                    </a:p>
                  </a:txBody>
                  <a:tcPr/>
                </a:tc>
                <a:tc>
                  <a:txBody>
                    <a:bodyPr/>
                    <a:lstStyle/>
                    <a:p>
                      <a:r>
                        <a:rPr lang="en-US" dirty="0"/>
                        <a:t>High</a:t>
                      </a:r>
                    </a:p>
                  </a:txBody>
                  <a:tcPr/>
                </a:tc>
                <a:extLst>
                  <a:ext uri="{0D108BD9-81ED-4DB2-BD59-A6C34878D82A}">
                    <a16:rowId xmlns:a16="http://schemas.microsoft.com/office/drawing/2014/main" val="3577883844"/>
                  </a:ext>
                </a:extLst>
              </a:tr>
              <a:tr h="370840">
                <a:tc>
                  <a:txBody>
                    <a:bodyPr/>
                    <a:lstStyle/>
                    <a:p>
                      <a:r>
                        <a:rPr lang="en-US" dirty="0"/>
                        <a:t>7</a:t>
                      </a:r>
                    </a:p>
                  </a:txBody>
                  <a:tcPr/>
                </a:tc>
                <a:tc>
                  <a:txBody>
                    <a:bodyPr/>
                    <a:lstStyle/>
                    <a:p>
                      <a:r>
                        <a:rPr lang="en-US" dirty="0"/>
                        <a:t>Knowledge Transfer on New Transfer</a:t>
                      </a:r>
                    </a:p>
                  </a:txBody>
                  <a:tcPr/>
                </a:tc>
                <a:tc>
                  <a:txBody>
                    <a:bodyPr/>
                    <a:lstStyle/>
                    <a:p>
                      <a:r>
                        <a:rPr lang="en-US" dirty="0"/>
                        <a:t>Medium High</a:t>
                      </a:r>
                    </a:p>
                  </a:txBody>
                  <a:tcPr/>
                </a:tc>
                <a:tc>
                  <a:txBody>
                    <a:bodyPr/>
                    <a:lstStyle/>
                    <a:p>
                      <a:r>
                        <a:rPr lang="en-US" dirty="0"/>
                        <a:t>High</a:t>
                      </a:r>
                    </a:p>
                  </a:txBody>
                  <a:tcPr/>
                </a:tc>
                <a:extLst>
                  <a:ext uri="{0D108BD9-81ED-4DB2-BD59-A6C34878D82A}">
                    <a16:rowId xmlns:a16="http://schemas.microsoft.com/office/drawing/2014/main" val="3147237695"/>
                  </a:ext>
                </a:extLst>
              </a:tr>
            </a:tbl>
          </a:graphicData>
        </a:graphic>
      </p:graphicFrame>
      <p:sp>
        <p:nvSpPr>
          <p:cNvPr id="5" name="Slide Number Placeholder 4">
            <a:extLst>
              <a:ext uri="{FF2B5EF4-FFF2-40B4-BE49-F238E27FC236}">
                <a16:creationId xmlns:a16="http://schemas.microsoft.com/office/drawing/2014/main" id="{9BA75E56-126A-6543-9D73-9D456C525431}"/>
              </a:ext>
            </a:extLst>
          </p:cNvPr>
          <p:cNvSpPr>
            <a:spLocks noGrp="1"/>
          </p:cNvSpPr>
          <p:nvPr>
            <p:ph type="sldNum" sz="quarter" idx="12"/>
          </p:nvPr>
        </p:nvSpPr>
        <p:spPr/>
        <p:txBody>
          <a:bodyPr/>
          <a:lstStyle/>
          <a:p>
            <a:fld id="{B2DC25EE-239B-4C5F-AAD1-255A7D5F1EE2}" type="slidenum">
              <a:rPr lang="en-US" smtClean="0"/>
              <a:t>35</a:t>
            </a:fld>
            <a:endParaRPr lang="en-US"/>
          </a:p>
        </p:txBody>
      </p:sp>
    </p:spTree>
    <p:extLst>
      <p:ext uri="{BB962C8B-B14F-4D97-AF65-F5344CB8AC3E}">
        <p14:creationId xmlns:p14="http://schemas.microsoft.com/office/powerpoint/2010/main" val="3915611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BD43-EF34-421E-B4CB-D8C2DBB191AF}"/>
              </a:ext>
            </a:extLst>
          </p:cNvPr>
          <p:cNvSpPr>
            <a:spLocks noGrp="1"/>
          </p:cNvSpPr>
          <p:nvPr>
            <p:ph type="title"/>
          </p:nvPr>
        </p:nvSpPr>
        <p:spPr/>
        <p:txBody>
          <a:bodyPr/>
          <a:lstStyle/>
          <a:p>
            <a:r>
              <a:rPr lang="en-US" dirty="0"/>
              <a:t>Risk Management</a:t>
            </a:r>
            <a:br>
              <a:rPr lang="en-US" dirty="0"/>
            </a:br>
            <a:r>
              <a:rPr lang="en-US" dirty="0"/>
              <a:t>-Risk Exposure table</a:t>
            </a:r>
          </a:p>
        </p:txBody>
      </p:sp>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p:txBody>
          <a:bodyPr/>
          <a:lstStyle/>
          <a:p>
            <a:fld id="{B2DC25EE-239B-4C5F-AAD1-255A7D5F1EE2}" type="slidenum">
              <a:rPr lang="en-US" smtClean="0"/>
              <a:t>36</a:t>
            </a:fld>
            <a:endParaRPr lang="en-US"/>
          </a:p>
        </p:txBody>
      </p:sp>
      <p:graphicFrame>
        <p:nvGraphicFramePr>
          <p:cNvPr id="6" name="Content Placeholder 5">
            <a:extLst>
              <a:ext uri="{FF2B5EF4-FFF2-40B4-BE49-F238E27FC236}">
                <a16:creationId xmlns:a16="http://schemas.microsoft.com/office/drawing/2014/main" id="{9FD5B604-B776-41F7-BAE7-381C0600AE05}"/>
              </a:ext>
            </a:extLst>
          </p:cNvPr>
          <p:cNvGraphicFramePr>
            <a:graphicFrameLocks noGrp="1"/>
          </p:cNvGraphicFramePr>
          <p:nvPr>
            <p:ph sz="half" idx="1"/>
            <p:extLst>
              <p:ext uri="{D42A27DB-BD31-4B8C-83A1-F6EECF244321}">
                <p14:modId xmlns:p14="http://schemas.microsoft.com/office/powerpoint/2010/main" val="1653570928"/>
              </p:ext>
            </p:extLst>
          </p:nvPr>
        </p:nvGraphicFramePr>
        <p:xfrm>
          <a:off x="388806" y="2058682"/>
          <a:ext cx="11150929" cy="4571999"/>
        </p:xfrm>
        <a:graphic>
          <a:graphicData uri="http://schemas.openxmlformats.org/drawingml/2006/table">
            <a:tbl>
              <a:tblPr firstRow="1" firstCol="1" bandRow="1">
                <a:tableStyleId>{5C22544A-7EE6-4342-B048-85BDC9FD1C3A}</a:tableStyleId>
              </a:tblPr>
              <a:tblGrid>
                <a:gridCol w="1466424">
                  <a:extLst>
                    <a:ext uri="{9D8B030D-6E8A-4147-A177-3AD203B41FA5}">
                      <a16:colId xmlns:a16="http://schemas.microsoft.com/office/drawing/2014/main" val="20000"/>
                    </a:ext>
                  </a:extLst>
                </a:gridCol>
                <a:gridCol w="3330004">
                  <a:extLst>
                    <a:ext uri="{9D8B030D-6E8A-4147-A177-3AD203B41FA5}">
                      <a16:colId xmlns:a16="http://schemas.microsoft.com/office/drawing/2014/main" val="20001"/>
                    </a:ext>
                  </a:extLst>
                </a:gridCol>
                <a:gridCol w="2535689">
                  <a:extLst>
                    <a:ext uri="{9D8B030D-6E8A-4147-A177-3AD203B41FA5}">
                      <a16:colId xmlns:a16="http://schemas.microsoft.com/office/drawing/2014/main" val="20002"/>
                    </a:ext>
                  </a:extLst>
                </a:gridCol>
                <a:gridCol w="2352388">
                  <a:extLst>
                    <a:ext uri="{9D8B030D-6E8A-4147-A177-3AD203B41FA5}">
                      <a16:colId xmlns:a16="http://schemas.microsoft.com/office/drawing/2014/main" val="20003"/>
                    </a:ext>
                  </a:extLst>
                </a:gridCol>
                <a:gridCol w="1466424">
                  <a:extLst>
                    <a:ext uri="{9D8B030D-6E8A-4147-A177-3AD203B41FA5}">
                      <a16:colId xmlns:a16="http://schemas.microsoft.com/office/drawing/2014/main" val="20004"/>
                    </a:ext>
                  </a:extLst>
                </a:gridCol>
              </a:tblGrid>
              <a:tr h="824618">
                <a:tc>
                  <a:txBody>
                    <a:bodyPr/>
                    <a:lstStyle/>
                    <a:p>
                      <a:pPr marL="0" marR="0" algn="ctr">
                        <a:lnSpc>
                          <a:spcPct val="107000"/>
                        </a:lnSpc>
                        <a:spcBef>
                          <a:spcPts val="0"/>
                        </a:spcBef>
                        <a:spcAft>
                          <a:spcPts val="0"/>
                        </a:spcAft>
                      </a:pPr>
                      <a:r>
                        <a:rPr lang="en-US" sz="1400" dirty="0">
                          <a:effectLst/>
                        </a:rPr>
                        <a:t>Risk No.</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Risk Drivers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Risk Probability (RP)</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Risk Impact (RI)</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Risk Exposure (RP * RI)</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528809">
                <a:tc>
                  <a:txBody>
                    <a:bodyPr/>
                    <a:lstStyle/>
                    <a:p>
                      <a:pPr marL="0" marR="0" algn="ctr">
                        <a:lnSpc>
                          <a:spcPct val="107000"/>
                        </a:lnSpc>
                        <a:spcBef>
                          <a:spcPts val="0"/>
                        </a:spcBef>
                        <a:spcAft>
                          <a:spcPts val="0"/>
                        </a:spcAft>
                      </a:pPr>
                      <a:r>
                        <a:rPr lang="en-US" sz="1400" dirty="0">
                          <a:effectLst/>
                        </a:rPr>
                        <a:t>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Experience and Teaming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Medium (0.5)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Medium (0.5)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0.25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528809">
                <a:tc>
                  <a:txBody>
                    <a:bodyPr/>
                    <a:lstStyle/>
                    <a:p>
                      <a:pPr marL="0" marR="0" algn="ctr">
                        <a:lnSpc>
                          <a:spcPct val="107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Requirements and Design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Medium (0.5)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Medium High (0.7)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0.35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528809">
                <a:tc>
                  <a:txBody>
                    <a:bodyPr/>
                    <a:lstStyle/>
                    <a:p>
                      <a:pPr marL="0" marR="0" algn="ctr">
                        <a:lnSpc>
                          <a:spcPct val="107000"/>
                        </a:lnSpc>
                        <a:spcBef>
                          <a:spcPts val="0"/>
                        </a:spcBef>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Planning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Medium Low (0.3)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Medium Low (0.3)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0.09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528809">
                <a:tc>
                  <a:txBody>
                    <a:bodyPr/>
                    <a:lstStyle/>
                    <a:p>
                      <a:pPr marL="0" marR="0" algn="ctr">
                        <a:lnSpc>
                          <a:spcPct val="107000"/>
                        </a:lnSpc>
                        <a:spcBef>
                          <a:spcPts val="0"/>
                        </a:spcBef>
                        <a:spcAft>
                          <a:spcPts val="0"/>
                        </a:spcAft>
                      </a:pPr>
                      <a:r>
                        <a:rPr lang="en-US" sz="14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Testing</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Medium (0.5)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Medium High(0.7)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0.35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528809">
                <a:tc>
                  <a:txBody>
                    <a:bodyPr/>
                    <a:lstStyle/>
                    <a:p>
                      <a:pPr marL="0" marR="0" algn="ctr">
                        <a:lnSpc>
                          <a:spcPct val="107000"/>
                        </a:lnSpc>
                        <a:spcBef>
                          <a:spcPts val="0"/>
                        </a:spcBef>
                        <a:spcAft>
                          <a:spcPts val="0"/>
                        </a:spcAft>
                      </a:pPr>
                      <a:r>
                        <a:rPr lang="en-US" sz="14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Tools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Low (0.1)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Medium Low (0.3)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0.03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528809">
                <a:tc>
                  <a:txBody>
                    <a:bodyPr/>
                    <a:lstStyle/>
                    <a:p>
                      <a:pPr marL="0" marR="0" algn="ctr">
                        <a:lnSpc>
                          <a:spcPct val="107000"/>
                        </a:lnSpc>
                        <a:spcBef>
                          <a:spcPts val="0"/>
                        </a:spcBef>
                        <a:spcAft>
                          <a:spcPts val="0"/>
                        </a:spcAft>
                      </a:pPr>
                      <a:r>
                        <a:rPr lang="en-US" sz="14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Schedule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Medium High (0.7)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Medium Low (0.3)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0.21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574527">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Total Risk Adjustment Factor</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1.28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0669580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58843-2733-1C41-A7AE-BED2AB093E6B}"/>
              </a:ext>
            </a:extLst>
          </p:cNvPr>
          <p:cNvSpPr>
            <a:spLocks noGrp="1"/>
          </p:cNvSpPr>
          <p:nvPr>
            <p:ph type="title"/>
          </p:nvPr>
        </p:nvSpPr>
        <p:spPr/>
        <p:txBody>
          <a:bodyPr/>
          <a:lstStyle/>
          <a:p>
            <a:r>
              <a:rPr lang="en-US" dirty="0"/>
              <a:t>Risk Management- Probability Impact Matrix</a:t>
            </a:r>
          </a:p>
        </p:txBody>
      </p:sp>
      <p:graphicFrame>
        <p:nvGraphicFramePr>
          <p:cNvPr id="6" name="Content Placeholder 5">
            <a:extLst>
              <a:ext uri="{FF2B5EF4-FFF2-40B4-BE49-F238E27FC236}">
                <a16:creationId xmlns:a16="http://schemas.microsoft.com/office/drawing/2014/main" id="{B4216005-DB44-4D44-8E5A-5E4B986AB541}"/>
              </a:ext>
            </a:extLst>
          </p:cNvPr>
          <p:cNvGraphicFramePr>
            <a:graphicFrameLocks noGrp="1"/>
          </p:cNvGraphicFramePr>
          <p:nvPr>
            <p:ph sz="half" idx="1"/>
            <p:extLst>
              <p:ext uri="{D42A27DB-BD31-4B8C-83A1-F6EECF244321}">
                <p14:modId xmlns:p14="http://schemas.microsoft.com/office/powerpoint/2010/main" val="3315970318"/>
              </p:ext>
            </p:extLst>
          </p:nvPr>
        </p:nvGraphicFramePr>
        <p:xfrm>
          <a:off x="585345" y="2251739"/>
          <a:ext cx="9111546" cy="4331785"/>
        </p:xfrm>
        <a:graphic>
          <a:graphicData uri="http://schemas.openxmlformats.org/drawingml/2006/table">
            <a:tbl>
              <a:tblPr firstRow="1" bandRow="1">
                <a:solidFill>
                  <a:srgbClr val="FF9300"/>
                </a:solidFill>
                <a:tableStyleId>{5C22544A-7EE6-4342-B048-85BDC9FD1C3A}</a:tableStyleId>
              </a:tblPr>
              <a:tblGrid>
                <a:gridCol w="1518591">
                  <a:extLst>
                    <a:ext uri="{9D8B030D-6E8A-4147-A177-3AD203B41FA5}">
                      <a16:colId xmlns:a16="http://schemas.microsoft.com/office/drawing/2014/main" val="3994138081"/>
                    </a:ext>
                  </a:extLst>
                </a:gridCol>
                <a:gridCol w="1518591">
                  <a:extLst>
                    <a:ext uri="{9D8B030D-6E8A-4147-A177-3AD203B41FA5}">
                      <a16:colId xmlns:a16="http://schemas.microsoft.com/office/drawing/2014/main" val="4029687081"/>
                    </a:ext>
                  </a:extLst>
                </a:gridCol>
                <a:gridCol w="1518591">
                  <a:extLst>
                    <a:ext uri="{9D8B030D-6E8A-4147-A177-3AD203B41FA5}">
                      <a16:colId xmlns:a16="http://schemas.microsoft.com/office/drawing/2014/main" val="1684120923"/>
                    </a:ext>
                  </a:extLst>
                </a:gridCol>
                <a:gridCol w="1518591">
                  <a:extLst>
                    <a:ext uri="{9D8B030D-6E8A-4147-A177-3AD203B41FA5}">
                      <a16:colId xmlns:a16="http://schemas.microsoft.com/office/drawing/2014/main" val="322964522"/>
                    </a:ext>
                  </a:extLst>
                </a:gridCol>
                <a:gridCol w="1518591">
                  <a:extLst>
                    <a:ext uri="{9D8B030D-6E8A-4147-A177-3AD203B41FA5}">
                      <a16:colId xmlns:a16="http://schemas.microsoft.com/office/drawing/2014/main" val="709888630"/>
                    </a:ext>
                  </a:extLst>
                </a:gridCol>
                <a:gridCol w="1518591">
                  <a:extLst>
                    <a:ext uri="{9D8B030D-6E8A-4147-A177-3AD203B41FA5}">
                      <a16:colId xmlns:a16="http://schemas.microsoft.com/office/drawing/2014/main" val="2304734412"/>
                    </a:ext>
                  </a:extLst>
                </a:gridCol>
              </a:tblGrid>
              <a:tr h="714745">
                <a:tc>
                  <a:txBody>
                    <a:bodyPr/>
                    <a:lstStyle/>
                    <a:p>
                      <a:endParaRPr lang="en-US" dirty="0"/>
                    </a:p>
                  </a:txBody>
                  <a:tcPr/>
                </a:tc>
                <a:tc>
                  <a:txBody>
                    <a:bodyPr/>
                    <a:lstStyle/>
                    <a:p>
                      <a:r>
                        <a:rPr lang="en-US" dirty="0"/>
                        <a:t>Low</a:t>
                      </a:r>
                    </a:p>
                  </a:txBody>
                  <a:tcPr/>
                </a:tc>
                <a:tc>
                  <a:txBody>
                    <a:bodyPr/>
                    <a:lstStyle/>
                    <a:p>
                      <a:r>
                        <a:rPr lang="en-US" dirty="0"/>
                        <a:t>Low Medium</a:t>
                      </a:r>
                    </a:p>
                  </a:txBody>
                  <a:tcPr/>
                </a:tc>
                <a:tc>
                  <a:txBody>
                    <a:bodyPr/>
                    <a:lstStyle/>
                    <a:p>
                      <a:r>
                        <a:rPr lang="en-US" dirty="0"/>
                        <a:t>Medium</a:t>
                      </a:r>
                    </a:p>
                  </a:txBody>
                  <a:tcPr/>
                </a:tc>
                <a:tc>
                  <a:txBody>
                    <a:bodyPr/>
                    <a:lstStyle/>
                    <a:p>
                      <a:r>
                        <a:rPr lang="en-US" dirty="0"/>
                        <a:t>Medium High</a:t>
                      </a:r>
                    </a:p>
                  </a:txBody>
                  <a:tcPr/>
                </a:tc>
                <a:tc>
                  <a:txBody>
                    <a:bodyPr/>
                    <a:lstStyle/>
                    <a:p>
                      <a:r>
                        <a:rPr lang="en-US" dirty="0"/>
                        <a:t>High</a:t>
                      </a:r>
                    </a:p>
                  </a:txBody>
                  <a:tcPr/>
                </a:tc>
                <a:extLst>
                  <a:ext uri="{0D108BD9-81ED-4DB2-BD59-A6C34878D82A}">
                    <a16:rowId xmlns:a16="http://schemas.microsoft.com/office/drawing/2014/main" val="2414595182"/>
                  </a:ext>
                </a:extLst>
              </a:tr>
              <a:tr h="723408">
                <a:tc>
                  <a:txBody>
                    <a:bodyPr/>
                    <a:lstStyle/>
                    <a:p>
                      <a:r>
                        <a:rPr lang="en-US" dirty="0"/>
                        <a:t>Low</a:t>
                      </a:r>
                    </a:p>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rgbClr val="EA6044"/>
                    </a:solidFill>
                  </a:tcPr>
                </a:tc>
                <a:tc>
                  <a:txBody>
                    <a:bodyPr/>
                    <a:lstStyle/>
                    <a:p>
                      <a:endParaRPr lang="en-US"/>
                    </a:p>
                  </a:txBody>
                  <a:tcPr>
                    <a:solidFill>
                      <a:srgbClr val="EA6044"/>
                    </a:solidFill>
                  </a:tcPr>
                </a:tc>
                <a:extLst>
                  <a:ext uri="{0D108BD9-81ED-4DB2-BD59-A6C34878D82A}">
                    <a16:rowId xmlns:a16="http://schemas.microsoft.com/office/drawing/2014/main" val="3520879543"/>
                  </a:ext>
                </a:extLst>
              </a:tr>
              <a:tr h="723408">
                <a:tc>
                  <a:txBody>
                    <a:bodyPr/>
                    <a:lstStyle/>
                    <a:p>
                      <a:r>
                        <a:rPr lang="en-US" dirty="0"/>
                        <a:t>Medium Low</a:t>
                      </a:r>
                    </a:p>
                  </a:txBody>
                  <a:tcPr/>
                </a:tc>
                <a:tc>
                  <a:txBody>
                    <a:bodyPr/>
                    <a:lstStyle/>
                    <a:p>
                      <a:r>
                        <a:rPr lang="en-US" dirty="0"/>
                        <a:t>5</a:t>
                      </a:r>
                    </a:p>
                  </a:txBody>
                  <a:tcPr/>
                </a:tc>
                <a:tc>
                  <a:txBody>
                    <a:bodyPr/>
                    <a:lstStyle/>
                    <a:p>
                      <a:r>
                        <a:rPr lang="en-US" dirty="0"/>
                        <a:t>3</a:t>
                      </a:r>
                    </a:p>
                  </a:txBody>
                  <a:tcPr/>
                </a:tc>
                <a:tc>
                  <a:txBody>
                    <a:bodyPr/>
                    <a:lstStyle/>
                    <a:p>
                      <a:endParaRPr lang="en-US" dirty="0"/>
                    </a:p>
                  </a:txBody>
                  <a:tcPr/>
                </a:tc>
                <a:tc>
                  <a:txBody>
                    <a:bodyPr/>
                    <a:lstStyle/>
                    <a:p>
                      <a:r>
                        <a:rPr lang="en-US" dirty="0"/>
                        <a:t>6</a:t>
                      </a:r>
                    </a:p>
                  </a:txBody>
                  <a:tcPr>
                    <a:solidFill>
                      <a:srgbClr val="EA6044"/>
                    </a:solidFill>
                  </a:tcPr>
                </a:tc>
                <a:tc>
                  <a:txBody>
                    <a:bodyPr/>
                    <a:lstStyle/>
                    <a:p>
                      <a:endParaRPr lang="en-US" dirty="0"/>
                    </a:p>
                  </a:txBody>
                  <a:tcPr>
                    <a:solidFill>
                      <a:srgbClr val="EA6044"/>
                    </a:solidFill>
                  </a:tcPr>
                </a:tc>
                <a:extLst>
                  <a:ext uri="{0D108BD9-81ED-4DB2-BD59-A6C34878D82A}">
                    <a16:rowId xmlns:a16="http://schemas.microsoft.com/office/drawing/2014/main" val="3226692227"/>
                  </a:ext>
                </a:extLst>
              </a:tr>
              <a:tr h="723408">
                <a:tc>
                  <a:txBody>
                    <a:bodyPr/>
                    <a:lstStyle/>
                    <a:p>
                      <a:r>
                        <a:rPr lang="en-US" dirty="0"/>
                        <a:t>Medium</a:t>
                      </a:r>
                    </a:p>
                  </a:txBody>
                  <a:tcPr/>
                </a:tc>
                <a:tc>
                  <a:txBody>
                    <a:bodyPr/>
                    <a:lstStyle/>
                    <a:p>
                      <a:endParaRPr lang="en-US"/>
                    </a:p>
                  </a:txBody>
                  <a:tcPr/>
                </a:tc>
                <a:tc>
                  <a:txBody>
                    <a:bodyPr/>
                    <a:lstStyle/>
                    <a:p>
                      <a:endParaRPr lang="en-US"/>
                    </a:p>
                  </a:txBody>
                  <a:tcPr/>
                </a:tc>
                <a:tc>
                  <a:txBody>
                    <a:bodyPr/>
                    <a:lstStyle/>
                    <a:p>
                      <a:r>
                        <a:rPr lang="en-US" dirty="0"/>
                        <a:t>1</a:t>
                      </a:r>
                    </a:p>
                  </a:txBody>
                  <a:tcPr>
                    <a:solidFill>
                      <a:srgbClr val="EA6044"/>
                    </a:solidFill>
                  </a:tcPr>
                </a:tc>
                <a:tc>
                  <a:txBody>
                    <a:bodyPr/>
                    <a:lstStyle/>
                    <a:p>
                      <a:endParaRPr lang="en-US" dirty="0"/>
                    </a:p>
                  </a:txBody>
                  <a:tcPr>
                    <a:solidFill>
                      <a:srgbClr val="EA6044"/>
                    </a:solidFill>
                  </a:tcPr>
                </a:tc>
                <a:tc>
                  <a:txBody>
                    <a:bodyPr/>
                    <a:lstStyle/>
                    <a:p>
                      <a:endParaRPr lang="en-US" dirty="0"/>
                    </a:p>
                  </a:txBody>
                  <a:tcPr>
                    <a:solidFill>
                      <a:srgbClr val="EA6044"/>
                    </a:solidFill>
                  </a:tcPr>
                </a:tc>
                <a:extLst>
                  <a:ext uri="{0D108BD9-81ED-4DB2-BD59-A6C34878D82A}">
                    <a16:rowId xmlns:a16="http://schemas.microsoft.com/office/drawing/2014/main" val="2240896519"/>
                  </a:ext>
                </a:extLst>
              </a:tr>
              <a:tr h="723408">
                <a:tc>
                  <a:txBody>
                    <a:bodyPr/>
                    <a:lstStyle/>
                    <a:p>
                      <a:r>
                        <a:rPr lang="en-US" dirty="0"/>
                        <a:t>Medium High</a:t>
                      </a:r>
                    </a:p>
                  </a:txBody>
                  <a:tcPr/>
                </a:tc>
                <a:tc>
                  <a:txBody>
                    <a:bodyPr/>
                    <a:lstStyle/>
                    <a:p>
                      <a:endParaRPr lang="en-US" dirty="0"/>
                    </a:p>
                  </a:txBody>
                  <a:tcPr>
                    <a:solidFill>
                      <a:srgbClr val="EA6044"/>
                    </a:solidFill>
                  </a:tcPr>
                </a:tc>
                <a:tc>
                  <a:txBody>
                    <a:bodyPr/>
                    <a:lstStyle/>
                    <a:p>
                      <a:endParaRPr lang="en-US" dirty="0"/>
                    </a:p>
                  </a:txBody>
                  <a:tcPr>
                    <a:solidFill>
                      <a:srgbClr val="EA6044"/>
                    </a:solidFill>
                  </a:tcPr>
                </a:tc>
                <a:tc>
                  <a:txBody>
                    <a:bodyPr/>
                    <a:lstStyle/>
                    <a:p>
                      <a:r>
                        <a:rPr lang="en-US" dirty="0"/>
                        <a:t>2,4</a:t>
                      </a:r>
                    </a:p>
                  </a:txBody>
                  <a:tcPr>
                    <a:solidFill>
                      <a:srgbClr val="EA6044"/>
                    </a:solidFill>
                  </a:tcPr>
                </a:tc>
                <a:tc>
                  <a:txBody>
                    <a:bodyPr/>
                    <a:lstStyle/>
                    <a:p>
                      <a:endParaRPr lang="en-US" dirty="0"/>
                    </a:p>
                  </a:txBody>
                  <a:tcPr>
                    <a:solidFill>
                      <a:srgbClr val="EA6044"/>
                    </a:solidFill>
                  </a:tcPr>
                </a:tc>
                <a:tc>
                  <a:txBody>
                    <a:bodyPr/>
                    <a:lstStyle/>
                    <a:p>
                      <a:endParaRPr lang="en-US" dirty="0"/>
                    </a:p>
                  </a:txBody>
                  <a:tcPr>
                    <a:solidFill>
                      <a:srgbClr val="EA6044"/>
                    </a:solidFill>
                  </a:tcPr>
                </a:tc>
                <a:extLst>
                  <a:ext uri="{0D108BD9-81ED-4DB2-BD59-A6C34878D82A}">
                    <a16:rowId xmlns:a16="http://schemas.microsoft.com/office/drawing/2014/main" val="2114607749"/>
                  </a:ext>
                </a:extLst>
              </a:tr>
              <a:tr h="723408">
                <a:tc>
                  <a:txBody>
                    <a:bodyPr/>
                    <a:lstStyle/>
                    <a:p>
                      <a:r>
                        <a:rPr lang="en-US" dirty="0"/>
                        <a:t>High</a:t>
                      </a:r>
                    </a:p>
                  </a:txBody>
                  <a:tcPr/>
                </a:tc>
                <a:tc>
                  <a:txBody>
                    <a:bodyPr/>
                    <a:lstStyle/>
                    <a:p>
                      <a:endParaRPr lang="en-US" dirty="0"/>
                    </a:p>
                  </a:txBody>
                  <a:tcPr>
                    <a:solidFill>
                      <a:srgbClr val="EA6044"/>
                    </a:solidFill>
                  </a:tcPr>
                </a:tc>
                <a:tc>
                  <a:txBody>
                    <a:bodyPr/>
                    <a:lstStyle/>
                    <a:p>
                      <a:endParaRPr lang="en-US"/>
                    </a:p>
                  </a:txBody>
                  <a:tcPr>
                    <a:solidFill>
                      <a:srgbClr val="EA6044"/>
                    </a:solidFill>
                  </a:tcPr>
                </a:tc>
                <a:tc>
                  <a:txBody>
                    <a:bodyPr/>
                    <a:lstStyle/>
                    <a:p>
                      <a:endParaRPr lang="en-US" dirty="0"/>
                    </a:p>
                  </a:txBody>
                  <a:tcPr>
                    <a:solidFill>
                      <a:srgbClr val="EA6044"/>
                    </a:solidFill>
                  </a:tcPr>
                </a:tc>
                <a:tc>
                  <a:txBody>
                    <a:bodyPr/>
                    <a:lstStyle/>
                    <a:p>
                      <a:r>
                        <a:rPr lang="en-US" dirty="0"/>
                        <a:t>7</a:t>
                      </a:r>
                    </a:p>
                  </a:txBody>
                  <a:tcPr>
                    <a:solidFill>
                      <a:srgbClr val="EA6044"/>
                    </a:solidFill>
                  </a:tcPr>
                </a:tc>
                <a:tc>
                  <a:txBody>
                    <a:bodyPr/>
                    <a:lstStyle/>
                    <a:p>
                      <a:endParaRPr lang="en-US" dirty="0"/>
                    </a:p>
                  </a:txBody>
                  <a:tcPr>
                    <a:solidFill>
                      <a:srgbClr val="EA6044"/>
                    </a:solidFill>
                  </a:tcPr>
                </a:tc>
                <a:extLst>
                  <a:ext uri="{0D108BD9-81ED-4DB2-BD59-A6C34878D82A}">
                    <a16:rowId xmlns:a16="http://schemas.microsoft.com/office/drawing/2014/main" val="2301242833"/>
                  </a:ext>
                </a:extLst>
              </a:tr>
            </a:tbl>
          </a:graphicData>
        </a:graphic>
      </p:graphicFrame>
      <p:sp>
        <p:nvSpPr>
          <p:cNvPr id="5" name="Slide Number Placeholder 4">
            <a:extLst>
              <a:ext uri="{FF2B5EF4-FFF2-40B4-BE49-F238E27FC236}">
                <a16:creationId xmlns:a16="http://schemas.microsoft.com/office/drawing/2014/main" id="{95C91AD0-51AD-EE45-ABF7-4B93A252780D}"/>
              </a:ext>
            </a:extLst>
          </p:cNvPr>
          <p:cNvSpPr>
            <a:spLocks noGrp="1"/>
          </p:cNvSpPr>
          <p:nvPr>
            <p:ph type="sldNum" sz="quarter" idx="12"/>
          </p:nvPr>
        </p:nvSpPr>
        <p:spPr/>
        <p:txBody>
          <a:bodyPr/>
          <a:lstStyle/>
          <a:p>
            <a:fld id="{B2DC25EE-239B-4C5F-AAD1-255A7D5F1EE2}" type="slidenum">
              <a:rPr lang="en-US" smtClean="0"/>
              <a:t>37</a:t>
            </a:fld>
            <a:endParaRPr lang="en-US"/>
          </a:p>
        </p:txBody>
      </p:sp>
      <p:cxnSp>
        <p:nvCxnSpPr>
          <p:cNvPr id="4" name="Straight Connector 3">
            <a:extLst>
              <a:ext uri="{FF2B5EF4-FFF2-40B4-BE49-F238E27FC236}">
                <a16:creationId xmlns:a16="http://schemas.microsoft.com/office/drawing/2014/main" id="{E31B73A4-8254-4940-AB4A-BD4A054181B8}"/>
              </a:ext>
            </a:extLst>
          </p:cNvPr>
          <p:cNvCxnSpPr/>
          <p:nvPr/>
        </p:nvCxnSpPr>
        <p:spPr>
          <a:xfrm flipH="1" flipV="1">
            <a:off x="585345" y="2251739"/>
            <a:ext cx="1527660" cy="70152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70CCE8B-E84D-E946-A9FA-B91980114929}"/>
              </a:ext>
            </a:extLst>
          </p:cNvPr>
          <p:cNvSpPr txBox="1"/>
          <p:nvPr/>
        </p:nvSpPr>
        <p:spPr>
          <a:xfrm>
            <a:off x="585345" y="2602502"/>
            <a:ext cx="1432684" cy="307777"/>
          </a:xfrm>
          <a:prstGeom prst="rect">
            <a:avLst/>
          </a:prstGeom>
          <a:noFill/>
        </p:spPr>
        <p:txBody>
          <a:bodyPr wrap="square" rtlCol="0">
            <a:spAutoFit/>
          </a:bodyPr>
          <a:lstStyle/>
          <a:p>
            <a:r>
              <a:rPr lang="en-US" sz="1400" dirty="0"/>
              <a:t>Probability</a:t>
            </a:r>
          </a:p>
        </p:txBody>
      </p:sp>
      <p:sp>
        <p:nvSpPr>
          <p:cNvPr id="8" name="TextBox 7">
            <a:extLst>
              <a:ext uri="{FF2B5EF4-FFF2-40B4-BE49-F238E27FC236}">
                <a16:creationId xmlns:a16="http://schemas.microsoft.com/office/drawing/2014/main" id="{F3B64909-3E44-4242-9A59-1F33FFECC4D7}"/>
              </a:ext>
            </a:extLst>
          </p:cNvPr>
          <p:cNvSpPr txBox="1"/>
          <p:nvPr/>
        </p:nvSpPr>
        <p:spPr>
          <a:xfrm>
            <a:off x="1210962" y="2251739"/>
            <a:ext cx="902043" cy="307777"/>
          </a:xfrm>
          <a:prstGeom prst="rect">
            <a:avLst/>
          </a:prstGeom>
          <a:noFill/>
        </p:spPr>
        <p:txBody>
          <a:bodyPr wrap="square" rtlCol="0">
            <a:spAutoFit/>
          </a:bodyPr>
          <a:lstStyle/>
          <a:p>
            <a:r>
              <a:rPr lang="en-US" sz="1400" dirty="0"/>
              <a:t>Impact</a:t>
            </a:r>
          </a:p>
        </p:txBody>
      </p:sp>
    </p:spTree>
    <p:extLst>
      <p:ext uri="{BB962C8B-B14F-4D97-AF65-F5344CB8AC3E}">
        <p14:creationId xmlns:p14="http://schemas.microsoft.com/office/powerpoint/2010/main" val="3084376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A444E-0EA4-4F0F-BD8C-937506744B27}"/>
              </a:ext>
            </a:extLst>
          </p:cNvPr>
          <p:cNvSpPr>
            <a:spLocks noGrp="1"/>
          </p:cNvSpPr>
          <p:nvPr>
            <p:ph type="title"/>
          </p:nvPr>
        </p:nvSpPr>
        <p:spPr/>
        <p:txBody>
          <a:bodyPr/>
          <a:lstStyle/>
          <a:p>
            <a:r>
              <a:rPr lang="en-US" dirty="0"/>
              <a:t>Risk Management</a:t>
            </a:r>
            <a:br>
              <a:rPr lang="en-US" dirty="0"/>
            </a:br>
            <a:r>
              <a:rPr lang="en-US" dirty="0"/>
              <a:t>-Lab 03 Outcomes</a:t>
            </a:r>
          </a:p>
        </p:txBody>
      </p:sp>
      <p:graphicFrame>
        <p:nvGraphicFramePr>
          <p:cNvPr id="6" name="Table 6">
            <a:extLst>
              <a:ext uri="{FF2B5EF4-FFF2-40B4-BE49-F238E27FC236}">
                <a16:creationId xmlns:a16="http://schemas.microsoft.com/office/drawing/2014/main" id="{896D26D0-2D21-42EC-91BD-EBA38260027C}"/>
              </a:ext>
            </a:extLst>
          </p:cNvPr>
          <p:cNvGraphicFramePr>
            <a:graphicFrameLocks noGrp="1"/>
          </p:cNvGraphicFramePr>
          <p:nvPr>
            <p:ph sz="half" idx="1"/>
            <p:extLst>
              <p:ext uri="{D42A27DB-BD31-4B8C-83A1-F6EECF244321}">
                <p14:modId xmlns:p14="http://schemas.microsoft.com/office/powerpoint/2010/main" val="1997609470"/>
              </p:ext>
            </p:extLst>
          </p:nvPr>
        </p:nvGraphicFramePr>
        <p:xfrm>
          <a:off x="342900" y="2060292"/>
          <a:ext cx="11719562" cy="3963344"/>
        </p:xfrm>
        <a:graphic>
          <a:graphicData uri="http://schemas.openxmlformats.org/drawingml/2006/table">
            <a:tbl>
              <a:tblPr firstRow="1" bandRow="1">
                <a:tableStyleId>{5C22544A-7EE6-4342-B048-85BDC9FD1C3A}</a:tableStyleId>
              </a:tblPr>
              <a:tblGrid>
                <a:gridCol w="1854607">
                  <a:extLst>
                    <a:ext uri="{9D8B030D-6E8A-4147-A177-3AD203B41FA5}">
                      <a16:colId xmlns:a16="http://schemas.microsoft.com/office/drawing/2014/main" val="3754485063"/>
                    </a:ext>
                  </a:extLst>
                </a:gridCol>
                <a:gridCol w="1972991">
                  <a:extLst>
                    <a:ext uri="{9D8B030D-6E8A-4147-A177-3AD203B41FA5}">
                      <a16:colId xmlns:a16="http://schemas.microsoft.com/office/drawing/2014/main" val="3693237305"/>
                    </a:ext>
                  </a:extLst>
                </a:gridCol>
                <a:gridCol w="1972991">
                  <a:extLst>
                    <a:ext uri="{9D8B030D-6E8A-4147-A177-3AD203B41FA5}">
                      <a16:colId xmlns:a16="http://schemas.microsoft.com/office/drawing/2014/main" val="2373683413"/>
                    </a:ext>
                  </a:extLst>
                </a:gridCol>
                <a:gridCol w="1972991">
                  <a:extLst>
                    <a:ext uri="{9D8B030D-6E8A-4147-A177-3AD203B41FA5}">
                      <a16:colId xmlns:a16="http://schemas.microsoft.com/office/drawing/2014/main" val="2003454439"/>
                    </a:ext>
                  </a:extLst>
                </a:gridCol>
                <a:gridCol w="1972991">
                  <a:extLst>
                    <a:ext uri="{9D8B030D-6E8A-4147-A177-3AD203B41FA5}">
                      <a16:colId xmlns:a16="http://schemas.microsoft.com/office/drawing/2014/main" val="2775028065"/>
                    </a:ext>
                  </a:extLst>
                </a:gridCol>
                <a:gridCol w="1972991">
                  <a:extLst>
                    <a:ext uri="{9D8B030D-6E8A-4147-A177-3AD203B41FA5}">
                      <a16:colId xmlns:a16="http://schemas.microsoft.com/office/drawing/2014/main" val="627600870"/>
                    </a:ext>
                  </a:extLst>
                </a:gridCol>
              </a:tblGrid>
              <a:tr h="620807">
                <a:tc>
                  <a:txBody>
                    <a:bodyPr/>
                    <a:lstStyle/>
                    <a:p>
                      <a:r>
                        <a:rPr lang="en-US" sz="1800" dirty="0"/>
                        <a:t>Case #</a:t>
                      </a:r>
                    </a:p>
                  </a:txBody>
                  <a:tcPr/>
                </a:tc>
                <a:tc>
                  <a:txBody>
                    <a:bodyPr/>
                    <a:lstStyle/>
                    <a:p>
                      <a:r>
                        <a:rPr lang="en-US" sz="1600" dirty="0"/>
                        <a:t>Project Total Cost</a:t>
                      </a:r>
                    </a:p>
                  </a:txBody>
                  <a:tcPr/>
                </a:tc>
                <a:tc>
                  <a:txBody>
                    <a:bodyPr/>
                    <a:lstStyle/>
                    <a:p>
                      <a:r>
                        <a:rPr lang="en-US" sz="1800" dirty="0"/>
                        <a:t>Risk Factor</a:t>
                      </a:r>
                    </a:p>
                  </a:txBody>
                  <a:tcPr/>
                </a:tc>
                <a:tc>
                  <a:txBody>
                    <a:bodyPr/>
                    <a:lstStyle/>
                    <a:p>
                      <a:r>
                        <a:rPr lang="en-US" sz="1800" dirty="0"/>
                        <a:t>Duration(Days)</a:t>
                      </a:r>
                    </a:p>
                  </a:txBody>
                  <a:tcPr/>
                </a:tc>
                <a:tc>
                  <a:txBody>
                    <a:bodyPr/>
                    <a:lstStyle/>
                    <a:p>
                      <a:r>
                        <a:rPr lang="en-US" sz="1800" dirty="0"/>
                        <a:t>Probability</a:t>
                      </a:r>
                    </a:p>
                  </a:txBody>
                  <a:tcPr/>
                </a:tc>
                <a:tc>
                  <a:txBody>
                    <a:bodyPr/>
                    <a:lstStyle/>
                    <a:p>
                      <a:r>
                        <a:rPr lang="en-US" sz="1800" dirty="0"/>
                        <a:t>Expected Value</a:t>
                      </a:r>
                    </a:p>
                  </a:txBody>
                  <a:tcPr/>
                </a:tc>
                <a:extLst>
                  <a:ext uri="{0D108BD9-81ED-4DB2-BD59-A6C34878D82A}">
                    <a16:rowId xmlns:a16="http://schemas.microsoft.com/office/drawing/2014/main" val="3410586531"/>
                  </a:ext>
                </a:extLst>
              </a:tr>
              <a:tr h="477168">
                <a:tc>
                  <a:txBody>
                    <a:bodyPr/>
                    <a:lstStyle/>
                    <a:p>
                      <a:pPr algn="ctr"/>
                      <a:r>
                        <a:rPr lang="en-US" sz="1600" b="0" dirty="0">
                          <a:latin typeface="Calibri" panose="020F0502020204030204" pitchFamily="34" charset="0"/>
                          <a:cs typeface="Calibri" panose="020F0502020204030204" pitchFamily="34" charset="0"/>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latin typeface="Calibri" pitchFamily="34" charset="0"/>
                          <a:ea typeface="+mn-ea"/>
                          <a:cs typeface="Calibri" pitchFamily="34" charset="0"/>
                        </a:rPr>
                        <a:t>$2,165,753.54</a:t>
                      </a:r>
                    </a:p>
                  </a:txBody>
                  <a:tcPr anchor="ctr"/>
                </a:tc>
                <a:tc>
                  <a:txBody>
                    <a:bodyPr/>
                    <a:lstStyle/>
                    <a:p>
                      <a:pPr algn="ctr"/>
                      <a:r>
                        <a:rPr lang="en-US" sz="1600" b="0" dirty="0">
                          <a:latin typeface="Calibri" panose="020F0502020204030204" pitchFamily="34" charset="0"/>
                          <a:cs typeface="Calibri" panose="020F0502020204030204" pitchFamily="34" charset="0"/>
                        </a:rPr>
                        <a:t>1.62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Calibri" panose="020F0502020204030204" pitchFamily="34" charset="0"/>
                          <a:ea typeface="+mn-ea"/>
                          <a:cs typeface="Calibri" panose="020F0502020204030204" pitchFamily="34" charset="0"/>
                        </a:rPr>
                        <a:t>556 days</a:t>
                      </a:r>
                    </a:p>
                  </a:txBody>
                  <a:tcPr anchor="ctr"/>
                </a:tc>
                <a:tc>
                  <a:txBody>
                    <a:bodyPr/>
                    <a:lstStyle/>
                    <a:p>
                      <a:pPr algn="ctr"/>
                      <a:endParaRPr lang="en-US" sz="1600" b="0" dirty="0">
                        <a:latin typeface="Calibri" panose="020F0502020204030204" pitchFamily="34" charset="0"/>
                        <a:cs typeface="Calibri" panose="020F0502020204030204" pitchFamily="34" charset="0"/>
                      </a:endParaRPr>
                    </a:p>
                  </a:txBody>
                  <a:tcPr anchor="ctr"/>
                </a:tc>
                <a:tc>
                  <a:txBody>
                    <a:bodyPr/>
                    <a:lstStyle/>
                    <a:p>
                      <a:pPr algn="ctr"/>
                      <a:endParaRPr lang="en-US" sz="1600" b="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652426734"/>
                  </a:ext>
                </a:extLst>
              </a:tr>
              <a:tr h="308387">
                <a:tc>
                  <a:txBody>
                    <a:bodyPr/>
                    <a:lstStyle/>
                    <a:p>
                      <a:pPr algn="ctr"/>
                      <a:r>
                        <a:rPr lang="en-US" sz="1600" b="0" dirty="0">
                          <a:latin typeface="Calibri" panose="020F0502020204030204" pitchFamily="34" charset="0"/>
                          <a:cs typeface="Calibri" panose="020F0502020204030204" pitchFamily="34" charset="0"/>
                        </a:rPr>
                        <a:t>1(Remove 1 expert)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Calibri" panose="020F0502020204030204" pitchFamily="34" charset="0"/>
                          <a:ea typeface="+mn-ea"/>
                          <a:cs typeface="Calibri" panose="020F0502020204030204" pitchFamily="34" charset="0"/>
                        </a:rPr>
                        <a:t>$2,150,755.59</a:t>
                      </a:r>
                    </a:p>
                  </a:txBody>
                  <a:tcPr anchor="ctr"/>
                </a:tc>
                <a:tc>
                  <a:txBody>
                    <a:bodyPr/>
                    <a:lstStyle/>
                    <a:p>
                      <a:pPr algn="ctr"/>
                      <a:r>
                        <a:rPr lang="en-US" sz="1600" b="0" dirty="0">
                          <a:latin typeface="Calibri" panose="020F0502020204030204" pitchFamily="34" charset="0"/>
                          <a:cs typeface="Calibri" panose="020F0502020204030204" pitchFamily="34" charset="0"/>
                        </a:rPr>
                        <a:t>1.9</a:t>
                      </a:r>
                    </a:p>
                  </a:txBody>
                  <a:tcPr anchor="ctr"/>
                </a:tc>
                <a:tc>
                  <a:txBody>
                    <a:bodyPr/>
                    <a:lstStyle/>
                    <a:p>
                      <a:pPr algn="ctr"/>
                      <a:r>
                        <a:rPr lang="en-US" sz="1600" b="0" kern="1200" dirty="0">
                          <a:solidFill>
                            <a:schemeClr val="dk1"/>
                          </a:solidFill>
                          <a:effectLst/>
                          <a:latin typeface="Calibri" panose="020F0502020204030204" pitchFamily="34" charset="0"/>
                          <a:ea typeface="+mn-ea"/>
                          <a:cs typeface="Calibri" panose="020F0502020204030204" pitchFamily="34" charset="0"/>
                        </a:rPr>
                        <a:t>568.2 days</a:t>
                      </a:r>
                    </a:p>
                  </a:txBody>
                  <a:tcPr anchor="ctr"/>
                </a:tc>
                <a:tc>
                  <a:txBody>
                    <a:bodyPr/>
                    <a:lstStyle/>
                    <a:p>
                      <a:pPr algn="ctr"/>
                      <a:r>
                        <a:rPr lang="en-US" sz="1600" b="0" dirty="0">
                          <a:latin typeface="Calibri" panose="020F0502020204030204" pitchFamily="34" charset="0"/>
                          <a:cs typeface="Calibri" panose="020F0502020204030204" pitchFamily="34" charset="0"/>
                        </a:rPr>
                        <a:t>Partial Failure(35%)</a:t>
                      </a:r>
                    </a:p>
                  </a:txBody>
                  <a:tcPr anchor="ctr"/>
                </a:tc>
                <a:tc>
                  <a:txBody>
                    <a:bodyPr/>
                    <a:lstStyle/>
                    <a:p>
                      <a:pPr algn="ctr" fontAlgn="ctr"/>
                      <a:r>
                        <a:rPr lang="en-US" sz="1600" b="0" i="0" u="none" strike="noStrike" dirty="0">
                          <a:solidFill>
                            <a:srgbClr val="FF0000"/>
                          </a:solidFill>
                          <a:effectLst/>
                          <a:latin typeface="Arial" panose="020B0604020202020204" pitchFamily="34" charset="0"/>
                        </a:rPr>
                        <a:t>($5,249.28)</a:t>
                      </a:r>
                    </a:p>
                  </a:txBody>
                  <a:tcPr marL="7620" marR="7620" marT="7620" marB="0" anchor="ctr"/>
                </a:tc>
                <a:extLst>
                  <a:ext uri="{0D108BD9-81ED-4DB2-BD59-A6C34878D82A}">
                    <a16:rowId xmlns:a16="http://schemas.microsoft.com/office/drawing/2014/main" val="3102745623"/>
                  </a:ext>
                </a:extLst>
              </a:tr>
              <a:tr h="620807">
                <a:tc>
                  <a:txBody>
                    <a:bodyPr/>
                    <a:lstStyle/>
                    <a:p>
                      <a:pPr algn="ctr"/>
                      <a:r>
                        <a:rPr lang="en-US" sz="1600" b="0" dirty="0">
                          <a:latin typeface="Calibri" panose="020F0502020204030204" pitchFamily="34" charset="0"/>
                          <a:cs typeface="Calibri" panose="020F0502020204030204" pitchFamily="34" charset="0"/>
                        </a:rPr>
                        <a:t>2(Remove 2 Experts)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Calibri" panose="020F0502020204030204" pitchFamily="34" charset="0"/>
                          <a:ea typeface="+mn-ea"/>
                          <a:cs typeface="Calibri" panose="020F0502020204030204" pitchFamily="34" charset="0"/>
                        </a:rPr>
                        <a:t>$2,135,589.87</a:t>
                      </a:r>
                    </a:p>
                  </a:txBody>
                  <a:tcPr anchor="ctr"/>
                </a:tc>
                <a:tc>
                  <a:txBody>
                    <a:bodyPr/>
                    <a:lstStyle/>
                    <a:p>
                      <a:pPr algn="ctr"/>
                      <a:r>
                        <a:rPr lang="en-US" sz="1600" b="0" dirty="0">
                          <a:latin typeface="Calibri" panose="020F0502020204030204" pitchFamily="34" charset="0"/>
                          <a:cs typeface="Calibri" panose="020F0502020204030204" pitchFamily="34" charset="0"/>
                        </a:rPr>
                        <a:t>2.2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Calibri" panose="020F0502020204030204" pitchFamily="34" charset="0"/>
                          <a:ea typeface="+mn-ea"/>
                          <a:cs typeface="Calibri" panose="020F0502020204030204" pitchFamily="34" charset="0"/>
                        </a:rPr>
                        <a:t>580.47 days</a:t>
                      </a:r>
                    </a:p>
                  </a:txBody>
                  <a:tcPr anchor="ctr"/>
                </a:tc>
                <a:tc>
                  <a:txBody>
                    <a:bodyPr/>
                    <a:lstStyle/>
                    <a:p>
                      <a:pPr algn="ctr"/>
                      <a:r>
                        <a:rPr lang="en-US" sz="1400" b="0" dirty="0">
                          <a:latin typeface="Calibri" panose="020F0502020204030204" pitchFamily="34" charset="0"/>
                          <a:cs typeface="Calibri" panose="020F0502020204030204" pitchFamily="34" charset="0"/>
                        </a:rPr>
                        <a:t>Complete Failure(30%)</a:t>
                      </a:r>
                    </a:p>
                  </a:txBody>
                  <a:tcPr anchor="ctr"/>
                </a:tc>
                <a:tc>
                  <a:txBody>
                    <a:bodyPr/>
                    <a:lstStyle/>
                    <a:p>
                      <a:pPr algn="ctr" fontAlgn="ctr"/>
                      <a:r>
                        <a:rPr lang="en-US" sz="1600" b="0" i="0" u="none" strike="noStrike" dirty="0">
                          <a:solidFill>
                            <a:srgbClr val="FF0000"/>
                          </a:solidFill>
                          <a:effectLst/>
                          <a:latin typeface="Arial" panose="020B0604020202020204" pitchFamily="34" charset="0"/>
                        </a:rPr>
                        <a:t>($9,049.10)</a:t>
                      </a:r>
                    </a:p>
                  </a:txBody>
                  <a:tcPr marL="7620" marR="7620" marT="7620" marB="0" anchor="ctr"/>
                </a:tc>
                <a:extLst>
                  <a:ext uri="{0D108BD9-81ED-4DB2-BD59-A6C34878D82A}">
                    <a16:rowId xmlns:a16="http://schemas.microsoft.com/office/drawing/2014/main" val="2198224719"/>
                  </a:ext>
                </a:extLst>
              </a:tr>
              <a:tr h="437927">
                <a:tc>
                  <a:txBody>
                    <a:bodyPr/>
                    <a:lstStyle/>
                    <a:p>
                      <a:pPr algn="ctr"/>
                      <a:r>
                        <a:rPr lang="en-US" sz="1600" b="0" dirty="0">
                          <a:latin typeface="Calibri" panose="020F0502020204030204" pitchFamily="34" charset="0"/>
                          <a:cs typeface="Calibri" panose="020F0502020204030204" pitchFamily="34" charset="0"/>
                        </a:rPr>
                        <a:t>3(add 2 Expert)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Calibri" panose="020F0502020204030204" pitchFamily="34" charset="0"/>
                          <a:ea typeface="+mn-ea"/>
                          <a:cs typeface="Calibri" panose="020F0502020204030204" pitchFamily="34" charset="0"/>
                        </a:rPr>
                        <a:t>$2,165,777.26</a:t>
                      </a:r>
                    </a:p>
                  </a:txBody>
                  <a:tcPr anchor="ctr"/>
                </a:tc>
                <a:tc>
                  <a:txBody>
                    <a:bodyPr/>
                    <a:lstStyle/>
                    <a:p>
                      <a:pPr algn="ctr"/>
                      <a:r>
                        <a:rPr lang="en-US" sz="1600" b="0" dirty="0">
                          <a:latin typeface="Calibri" panose="020F0502020204030204" pitchFamily="34" charset="0"/>
                          <a:cs typeface="Calibri" panose="020F0502020204030204" pitchFamily="34" charset="0"/>
                        </a:rPr>
                        <a:t>0.94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Calibri" panose="020F0502020204030204" pitchFamily="34" charset="0"/>
                          <a:ea typeface="+mn-ea"/>
                          <a:cs typeface="Calibri" panose="020F0502020204030204" pitchFamily="34" charset="0"/>
                        </a:rPr>
                        <a:t>540.55 days</a:t>
                      </a:r>
                    </a:p>
                  </a:txBody>
                  <a:tcPr anchor="ctr"/>
                </a:tc>
                <a:tc>
                  <a:txBody>
                    <a:bodyPr/>
                    <a:lstStyle/>
                    <a:p>
                      <a:pPr algn="ctr"/>
                      <a:r>
                        <a:rPr lang="en-US" sz="1400" b="0" dirty="0">
                          <a:latin typeface="Calibri" panose="020F0502020204030204" pitchFamily="34" charset="0"/>
                          <a:cs typeface="Calibri" panose="020F0502020204030204" pitchFamily="34" charset="0"/>
                        </a:rPr>
                        <a:t>Complete Success(15%)</a:t>
                      </a:r>
                    </a:p>
                  </a:txBody>
                  <a:tcPr anchor="ctr"/>
                </a:tc>
                <a:tc>
                  <a:txBody>
                    <a:bodyPr/>
                    <a:lstStyle/>
                    <a:p>
                      <a:pPr algn="ctr" fontAlgn="ctr"/>
                      <a:r>
                        <a:rPr lang="en-US" sz="1600" b="0" i="0" u="none" strike="noStrike" dirty="0">
                          <a:solidFill>
                            <a:srgbClr val="000000"/>
                          </a:solidFill>
                          <a:effectLst/>
                          <a:latin typeface="Arial" panose="020B0604020202020204" pitchFamily="34" charset="0"/>
                        </a:rPr>
                        <a:t>$3.56 </a:t>
                      </a:r>
                    </a:p>
                  </a:txBody>
                  <a:tcPr marL="7620" marR="7620" marT="7620" marB="0" anchor="ctr"/>
                </a:tc>
                <a:extLst>
                  <a:ext uri="{0D108BD9-81ED-4DB2-BD59-A6C34878D82A}">
                    <a16:rowId xmlns:a16="http://schemas.microsoft.com/office/drawing/2014/main" val="3083682904"/>
                  </a:ext>
                </a:extLst>
              </a:tr>
              <a:tr h="514127">
                <a:tc>
                  <a:txBody>
                    <a:bodyPr/>
                    <a:lstStyle/>
                    <a:p>
                      <a:pPr algn="ctr"/>
                      <a:r>
                        <a:rPr lang="en-US" sz="1600" b="0" dirty="0">
                          <a:latin typeface="Calibri" panose="020F0502020204030204" pitchFamily="34" charset="0"/>
                          <a:cs typeface="Calibri" panose="020F0502020204030204" pitchFamily="34" charset="0"/>
                        </a:rPr>
                        <a:t>4(Add 4 beginners)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Calibri" panose="020F0502020204030204" pitchFamily="34" charset="0"/>
                          <a:ea typeface="+mn-ea"/>
                          <a:cs typeface="Calibri" panose="020F0502020204030204" pitchFamily="34" charset="0"/>
                        </a:rPr>
                        <a:t>$2,172,957.33</a:t>
                      </a:r>
                    </a:p>
                  </a:txBody>
                  <a:tcPr anchor="ctr"/>
                </a:tc>
                <a:tc>
                  <a:txBody>
                    <a:bodyPr/>
                    <a:lstStyle/>
                    <a:p>
                      <a:pPr algn="ctr"/>
                      <a:r>
                        <a:rPr lang="en-US" sz="1600" b="0" dirty="0">
                          <a:latin typeface="Calibri" panose="020F0502020204030204" pitchFamily="34" charset="0"/>
                          <a:cs typeface="Calibri" panose="020F0502020204030204" pitchFamily="34" charset="0"/>
                        </a:rPr>
                        <a:t>1.28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Calibri" panose="020F0502020204030204" pitchFamily="34" charset="0"/>
                          <a:ea typeface="+mn-ea"/>
                          <a:cs typeface="Calibri" panose="020F0502020204030204" pitchFamily="34" charset="0"/>
                        </a:rPr>
                        <a:t>535.97 days</a:t>
                      </a:r>
                    </a:p>
                  </a:txBody>
                  <a:tcPr anchor="ctr"/>
                </a:tc>
                <a:tc>
                  <a:txBody>
                    <a:bodyPr/>
                    <a:lstStyle/>
                    <a:p>
                      <a:pPr algn="ctr"/>
                      <a:r>
                        <a:rPr lang="en-US" sz="1600" b="0" dirty="0">
                          <a:latin typeface="Calibri" panose="020F0502020204030204" pitchFamily="34" charset="0"/>
                          <a:cs typeface="Calibri" panose="020F0502020204030204" pitchFamily="34" charset="0"/>
                        </a:rPr>
                        <a:t>Partial Success(20%)</a:t>
                      </a:r>
                    </a:p>
                  </a:txBody>
                  <a:tcPr anchor="ctr"/>
                </a:tc>
                <a:tc>
                  <a:txBody>
                    <a:bodyPr/>
                    <a:lstStyle/>
                    <a:p>
                      <a:pPr algn="ctr" fontAlgn="ctr"/>
                      <a:r>
                        <a:rPr lang="en-US" sz="1600" b="0" i="0" u="none" strike="noStrike" dirty="0">
                          <a:solidFill>
                            <a:srgbClr val="000000"/>
                          </a:solidFill>
                          <a:effectLst/>
                          <a:latin typeface="Arial" panose="020B0604020202020204" pitchFamily="34" charset="0"/>
                        </a:rPr>
                        <a:t>$1,440.76 </a:t>
                      </a:r>
                    </a:p>
                  </a:txBody>
                  <a:tcPr marL="7620" marR="7620" marT="7620" marB="0" anchor="ctr"/>
                </a:tc>
                <a:extLst>
                  <a:ext uri="{0D108BD9-81ED-4DB2-BD59-A6C34878D82A}">
                    <a16:rowId xmlns:a16="http://schemas.microsoft.com/office/drawing/2014/main" val="1368957825"/>
                  </a:ext>
                </a:extLst>
              </a:tr>
              <a:tr h="478614">
                <a:tc>
                  <a:txBody>
                    <a:bodyPr/>
                    <a:lstStyle/>
                    <a:p>
                      <a:pPr algn="ctr"/>
                      <a:endParaRPr lang="en-US" sz="1600" b="0" dirty="0">
                        <a:latin typeface="Calibri" panose="020F0502020204030204" pitchFamily="34" charset="0"/>
                        <a:cs typeface="Calibri" panose="020F0502020204030204" pitchFamily="34" charset="0"/>
                      </a:endParaRPr>
                    </a:p>
                  </a:txBody>
                  <a:tcPr anchor="ctr"/>
                </a:tc>
                <a:tc>
                  <a:txBody>
                    <a:bodyPr/>
                    <a:lstStyle/>
                    <a:p>
                      <a:pPr algn="ctr"/>
                      <a:endParaRPr lang="en-US" sz="1600" b="0">
                        <a:latin typeface="Calibri" panose="020F0502020204030204" pitchFamily="34" charset="0"/>
                        <a:cs typeface="Calibri" panose="020F0502020204030204" pitchFamily="34" charset="0"/>
                      </a:endParaRPr>
                    </a:p>
                  </a:txBody>
                  <a:tcPr anchor="ctr"/>
                </a:tc>
                <a:tc>
                  <a:txBody>
                    <a:bodyPr/>
                    <a:lstStyle/>
                    <a:p>
                      <a:pPr algn="ctr"/>
                      <a:endParaRPr lang="en-US" sz="1600" b="0">
                        <a:latin typeface="Calibri" panose="020F0502020204030204" pitchFamily="34" charset="0"/>
                        <a:cs typeface="Calibri" panose="020F0502020204030204" pitchFamily="34" charset="0"/>
                      </a:endParaRPr>
                    </a:p>
                  </a:txBody>
                  <a:tcPr anchor="ctr"/>
                </a:tc>
                <a:tc>
                  <a:txBody>
                    <a:bodyPr/>
                    <a:lstStyle/>
                    <a:p>
                      <a:pPr algn="ctr"/>
                      <a:endParaRPr lang="en-US" sz="1600" b="0">
                        <a:latin typeface="Calibri" panose="020F0502020204030204" pitchFamily="34" charset="0"/>
                        <a:cs typeface="Calibri" panose="020F0502020204030204" pitchFamily="34" charset="0"/>
                      </a:endParaRPr>
                    </a:p>
                  </a:txBody>
                  <a:tcPr anchor="ctr"/>
                </a:tc>
                <a:tc>
                  <a:txBody>
                    <a:bodyPr/>
                    <a:lstStyle/>
                    <a:p>
                      <a:pPr algn="ctr"/>
                      <a:r>
                        <a:rPr lang="en-US" sz="1600" b="0" dirty="0">
                          <a:latin typeface="Calibri" panose="020F0502020204030204" pitchFamily="34" charset="0"/>
                          <a:cs typeface="Calibri" panose="020F0502020204030204" pitchFamily="34" charset="0"/>
                        </a:rPr>
                        <a:t>EMV</a:t>
                      </a:r>
                    </a:p>
                  </a:txBody>
                  <a:tcPr anchor="ctr"/>
                </a:tc>
                <a:tc>
                  <a:txBody>
                    <a:bodyPr/>
                    <a:lstStyle/>
                    <a:p>
                      <a:pPr algn="ctr" fontAlgn="ctr"/>
                      <a:r>
                        <a:rPr lang="en-US" sz="1600" b="0" i="0" u="none" strike="noStrike" dirty="0">
                          <a:solidFill>
                            <a:srgbClr val="FF0000"/>
                          </a:solidFill>
                          <a:effectLst/>
                          <a:latin typeface="Arial" panose="020B0604020202020204" pitchFamily="34" charset="0"/>
                        </a:rPr>
                        <a:t>($12,854.07)</a:t>
                      </a:r>
                    </a:p>
                  </a:txBody>
                  <a:tcPr marL="7620" marR="7620" marT="7620" marB="0" anchor="ctr"/>
                </a:tc>
                <a:extLst>
                  <a:ext uri="{0D108BD9-81ED-4DB2-BD59-A6C34878D82A}">
                    <a16:rowId xmlns:a16="http://schemas.microsoft.com/office/drawing/2014/main" val="2215338019"/>
                  </a:ext>
                </a:extLst>
              </a:tr>
              <a:tr h="478614">
                <a:tc>
                  <a:txBody>
                    <a:bodyPr/>
                    <a:lstStyle/>
                    <a:p>
                      <a:pPr algn="ctr"/>
                      <a:endParaRPr lang="en-US" sz="1600" b="0">
                        <a:latin typeface="Calibri" panose="020F0502020204030204" pitchFamily="34" charset="0"/>
                        <a:cs typeface="Calibri" panose="020F0502020204030204" pitchFamily="34" charset="0"/>
                      </a:endParaRPr>
                    </a:p>
                  </a:txBody>
                  <a:tcPr anchor="ctr"/>
                </a:tc>
                <a:tc>
                  <a:txBody>
                    <a:bodyPr/>
                    <a:lstStyle/>
                    <a:p>
                      <a:pPr algn="ctr"/>
                      <a:endParaRPr lang="en-US" sz="1600" b="0">
                        <a:latin typeface="Calibri" panose="020F0502020204030204" pitchFamily="34" charset="0"/>
                        <a:cs typeface="Calibri" panose="020F0502020204030204" pitchFamily="34" charset="0"/>
                      </a:endParaRPr>
                    </a:p>
                  </a:txBody>
                  <a:tcPr anchor="ctr"/>
                </a:tc>
                <a:tc>
                  <a:txBody>
                    <a:bodyPr/>
                    <a:lstStyle/>
                    <a:p>
                      <a:pPr algn="ctr"/>
                      <a:endParaRPr lang="en-US" sz="1600" b="0">
                        <a:latin typeface="Calibri" panose="020F0502020204030204" pitchFamily="34" charset="0"/>
                        <a:cs typeface="Calibri" panose="020F0502020204030204" pitchFamily="34" charset="0"/>
                      </a:endParaRPr>
                    </a:p>
                  </a:txBody>
                  <a:tcPr anchor="ctr"/>
                </a:tc>
                <a:tc>
                  <a:txBody>
                    <a:bodyPr/>
                    <a:lstStyle/>
                    <a:p>
                      <a:pPr algn="ctr"/>
                      <a:endParaRPr lang="en-US" sz="1600" b="0">
                        <a:latin typeface="Calibri" panose="020F0502020204030204" pitchFamily="34" charset="0"/>
                        <a:cs typeface="Calibri" panose="020F0502020204030204" pitchFamily="34" charset="0"/>
                      </a:endParaRPr>
                    </a:p>
                  </a:txBody>
                  <a:tcPr anchor="ctr"/>
                </a:tc>
                <a:tc>
                  <a:txBody>
                    <a:bodyPr/>
                    <a:lstStyle/>
                    <a:p>
                      <a:pPr algn="ctr"/>
                      <a:r>
                        <a:rPr lang="en-US" sz="1600" b="0" dirty="0">
                          <a:latin typeface="Calibri" panose="020F0502020204030204" pitchFamily="34" charset="0"/>
                          <a:cs typeface="Calibri" panose="020F0502020204030204" pitchFamily="34" charset="0"/>
                        </a:rPr>
                        <a:t>Total EMV</a:t>
                      </a:r>
                    </a:p>
                  </a:txBody>
                  <a:tcPr anchor="ctr"/>
                </a:tc>
                <a:tc>
                  <a:txBody>
                    <a:bodyPr/>
                    <a:lstStyle/>
                    <a:p>
                      <a:pPr algn="ctr" fontAlgn="ctr"/>
                      <a:r>
                        <a:rPr lang="en-US" sz="1600" b="0" i="0" u="none" strike="noStrike" dirty="0">
                          <a:solidFill>
                            <a:srgbClr val="000000"/>
                          </a:solidFill>
                          <a:effectLst/>
                          <a:latin typeface="Arial" panose="020B0604020202020204" pitchFamily="34" charset="0"/>
                        </a:rPr>
                        <a:t>$2,152,899.47 </a:t>
                      </a:r>
                    </a:p>
                  </a:txBody>
                  <a:tcPr marL="7620" marR="7620" marT="7620" marB="0" anchor="ctr"/>
                </a:tc>
                <a:extLst>
                  <a:ext uri="{0D108BD9-81ED-4DB2-BD59-A6C34878D82A}">
                    <a16:rowId xmlns:a16="http://schemas.microsoft.com/office/drawing/2014/main" val="685602890"/>
                  </a:ext>
                </a:extLst>
              </a:tr>
            </a:tbl>
          </a:graphicData>
        </a:graphic>
      </p:graphicFrame>
      <p:sp>
        <p:nvSpPr>
          <p:cNvPr id="5" name="Slide Number Placeholder 4">
            <a:extLst>
              <a:ext uri="{FF2B5EF4-FFF2-40B4-BE49-F238E27FC236}">
                <a16:creationId xmlns:a16="http://schemas.microsoft.com/office/drawing/2014/main" id="{0ABA5BEF-4842-4C2B-88A5-81FAAFDC8BF2}"/>
              </a:ext>
            </a:extLst>
          </p:cNvPr>
          <p:cNvSpPr>
            <a:spLocks noGrp="1"/>
          </p:cNvSpPr>
          <p:nvPr>
            <p:ph type="sldNum" sz="quarter" idx="12"/>
          </p:nvPr>
        </p:nvSpPr>
        <p:spPr/>
        <p:txBody>
          <a:bodyPr/>
          <a:lstStyle/>
          <a:p>
            <a:fld id="{B2DC25EE-239B-4C5F-AAD1-255A7D5F1EE2}" type="slidenum">
              <a:rPr lang="en-US" smtClean="0"/>
              <a:t>38</a:t>
            </a:fld>
            <a:endParaRPr lang="en-US"/>
          </a:p>
        </p:txBody>
      </p:sp>
    </p:spTree>
    <p:extLst>
      <p:ext uri="{BB962C8B-B14F-4D97-AF65-F5344CB8AC3E}">
        <p14:creationId xmlns:p14="http://schemas.microsoft.com/office/powerpoint/2010/main" val="2583145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16003-AE26-40DA-896B-7ADA096B4082}"/>
              </a:ext>
            </a:extLst>
          </p:cNvPr>
          <p:cNvSpPr>
            <a:spLocks noGrp="1"/>
          </p:cNvSpPr>
          <p:nvPr>
            <p:ph type="title"/>
          </p:nvPr>
        </p:nvSpPr>
        <p:spPr/>
        <p:txBody>
          <a:bodyPr/>
          <a:lstStyle/>
          <a:p>
            <a:r>
              <a:rPr lang="en-US" dirty="0"/>
              <a:t>Risk Management</a:t>
            </a:r>
            <a:br>
              <a:rPr lang="en-US" dirty="0"/>
            </a:br>
            <a:r>
              <a:rPr lang="en-US" dirty="0"/>
              <a:t>-Project Prioritized Risks diagram </a:t>
            </a:r>
          </a:p>
        </p:txBody>
      </p:sp>
      <p:sp>
        <p:nvSpPr>
          <p:cNvPr id="5" name="Slide Number Placeholder 4">
            <a:extLst>
              <a:ext uri="{FF2B5EF4-FFF2-40B4-BE49-F238E27FC236}">
                <a16:creationId xmlns:a16="http://schemas.microsoft.com/office/drawing/2014/main" id="{7B1077D9-3846-43BF-9421-D1643BF1A409}"/>
              </a:ext>
            </a:extLst>
          </p:cNvPr>
          <p:cNvSpPr>
            <a:spLocks noGrp="1"/>
          </p:cNvSpPr>
          <p:nvPr>
            <p:ph type="sldNum" sz="quarter" idx="12"/>
          </p:nvPr>
        </p:nvSpPr>
        <p:spPr/>
        <p:txBody>
          <a:bodyPr/>
          <a:lstStyle/>
          <a:p>
            <a:fld id="{B2DC25EE-239B-4C5F-AAD1-255A7D5F1EE2}" type="slidenum">
              <a:rPr lang="en-US" smtClean="0"/>
              <a:t>39</a:t>
            </a:fld>
            <a:endParaRPr lang="en-US"/>
          </a:p>
        </p:txBody>
      </p:sp>
      <p:graphicFrame>
        <p:nvGraphicFramePr>
          <p:cNvPr id="6" name="Content Placeholder 5">
            <a:extLst>
              <a:ext uri="{FF2B5EF4-FFF2-40B4-BE49-F238E27FC236}">
                <a16:creationId xmlns:a16="http://schemas.microsoft.com/office/drawing/2014/main" id="{C885EF35-2E7E-4C55-A4CA-322EF5DFCCDF}"/>
              </a:ext>
            </a:extLst>
          </p:cNvPr>
          <p:cNvGraphicFramePr>
            <a:graphicFrameLocks noGrp="1"/>
          </p:cNvGraphicFramePr>
          <p:nvPr>
            <p:ph sz="half" idx="1"/>
            <p:extLst>
              <p:ext uri="{D42A27DB-BD31-4B8C-83A1-F6EECF244321}">
                <p14:modId xmlns:p14="http://schemas.microsoft.com/office/powerpoint/2010/main" val="547064490"/>
              </p:ext>
            </p:extLst>
          </p:nvPr>
        </p:nvGraphicFramePr>
        <p:xfrm>
          <a:off x="0" y="2196464"/>
          <a:ext cx="6466704" cy="47020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32E6613A-6387-4005-91A4-7E57560D6640}"/>
              </a:ext>
            </a:extLst>
          </p:cNvPr>
          <p:cNvGraphicFramePr>
            <a:graphicFrameLocks/>
          </p:cNvGraphicFramePr>
          <p:nvPr>
            <p:extLst>
              <p:ext uri="{D42A27DB-BD31-4B8C-83A1-F6EECF244321}">
                <p14:modId xmlns:p14="http://schemas.microsoft.com/office/powerpoint/2010/main" val="1913724247"/>
              </p:ext>
            </p:extLst>
          </p:nvPr>
        </p:nvGraphicFramePr>
        <p:xfrm>
          <a:off x="5684108" y="1874642"/>
          <a:ext cx="6308639" cy="498335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29483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BD43-EF34-421E-B4CB-D8C2DBB191A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7B6BA2D6-9D3D-4C23-9C4E-F2F427D2C2F0}"/>
              </a:ext>
            </a:extLst>
          </p:cNvPr>
          <p:cNvSpPr>
            <a:spLocks noGrp="1"/>
          </p:cNvSpPr>
          <p:nvPr>
            <p:ph sz="half" idx="1"/>
          </p:nvPr>
        </p:nvSpPr>
        <p:spPr>
          <a:xfrm>
            <a:off x="680320" y="2576945"/>
            <a:ext cx="4698358" cy="3897746"/>
          </a:xfrm>
        </p:spPr>
        <p:txBody>
          <a:bodyPr>
            <a:normAutofit/>
          </a:bodyPr>
          <a:lstStyle/>
          <a:p>
            <a:r>
              <a:rPr lang="en-US" sz="2000" dirty="0"/>
              <a:t>Software Quality Management (SQM) is a type of management process or procedure that aims to develop and manage the quality of software.</a:t>
            </a:r>
          </a:p>
          <a:p>
            <a:r>
              <a:rPr lang="en-US" sz="2000" dirty="0"/>
              <a:t>The goal is to ensure that the product meets the quality standard assumed by the customer while also meeting any necessary regulatory and developer requirements.</a:t>
            </a:r>
          </a:p>
          <a:p>
            <a:r>
              <a:rPr lang="en-US" sz="2000" dirty="0"/>
              <a:t>The software is required to be tested by software quality managers before it is released to the market.</a:t>
            </a:r>
          </a:p>
          <a:p>
            <a:pPr marL="0" indent="0">
              <a:buNone/>
            </a:pPr>
            <a:endParaRPr lang="en-US" sz="1800" b="1" dirty="0"/>
          </a:p>
          <a:p>
            <a:endParaRPr lang="en-US" sz="700" dirty="0"/>
          </a:p>
        </p:txBody>
      </p:sp>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p:txBody>
          <a:bodyPr/>
          <a:lstStyle/>
          <a:p>
            <a:fld id="{B2DC25EE-239B-4C5F-AAD1-255A7D5F1EE2}" type="slidenum">
              <a:rPr lang="en-US" smtClean="0"/>
              <a:t>4</a:t>
            </a:fld>
            <a:endParaRPr lang="en-US"/>
          </a:p>
        </p:txBody>
      </p:sp>
      <p:graphicFrame>
        <p:nvGraphicFramePr>
          <p:cNvPr id="11" name="Content Placeholder 10">
            <a:extLst>
              <a:ext uri="{FF2B5EF4-FFF2-40B4-BE49-F238E27FC236}">
                <a16:creationId xmlns:a16="http://schemas.microsoft.com/office/drawing/2014/main" id="{6D368728-AC96-45FF-BB82-42677DBDC1BB}"/>
              </a:ext>
            </a:extLst>
          </p:cNvPr>
          <p:cNvGraphicFramePr>
            <a:graphicFrameLocks noGrp="1"/>
          </p:cNvGraphicFramePr>
          <p:nvPr>
            <p:ph sz="half" idx="2"/>
            <p:extLst>
              <p:ext uri="{D42A27DB-BD31-4B8C-83A1-F6EECF244321}">
                <p14:modId xmlns:p14="http://schemas.microsoft.com/office/powerpoint/2010/main" val="1976085097"/>
              </p:ext>
            </p:extLst>
          </p:nvPr>
        </p:nvGraphicFramePr>
        <p:xfrm>
          <a:off x="5594349" y="1685924"/>
          <a:ext cx="4835525" cy="4788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4A5C990D-7132-4FCC-93F6-3B174019AA3C}"/>
              </a:ext>
            </a:extLst>
          </p:cNvPr>
          <p:cNvSpPr txBox="1"/>
          <p:nvPr/>
        </p:nvSpPr>
        <p:spPr>
          <a:xfrm>
            <a:off x="3195782" y="1016698"/>
            <a:ext cx="646546" cy="276999"/>
          </a:xfrm>
          <a:prstGeom prst="rect">
            <a:avLst/>
          </a:prstGeom>
          <a:noFill/>
        </p:spPr>
        <p:txBody>
          <a:bodyPr wrap="square" rtlCol="0">
            <a:spAutoFit/>
          </a:bodyPr>
          <a:lstStyle/>
          <a:p>
            <a:r>
              <a:rPr lang="en-US" sz="1200" spc="-150" dirty="0">
                <a:hlinkClick r:id="rId7">
                  <a:extLst>
                    <a:ext uri="{A12FA001-AC4F-418D-AE19-62706E023703}">
                      <ahyp:hlinkClr xmlns:ahyp="http://schemas.microsoft.com/office/drawing/2018/hyperlinkcolor" val="tx"/>
                    </a:ext>
                  </a:extLst>
                </a:hlinkClick>
              </a:rPr>
              <a:t>[3]</a:t>
            </a:r>
            <a:endParaRPr lang="en-US" sz="1200" dirty="0"/>
          </a:p>
        </p:txBody>
      </p:sp>
    </p:spTree>
    <p:extLst>
      <p:ext uri="{BB962C8B-B14F-4D97-AF65-F5344CB8AC3E}">
        <p14:creationId xmlns:p14="http://schemas.microsoft.com/office/powerpoint/2010/main" val="323788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F1203-2942-4623-8DB2-173DB9D3DCE5}"/>
              </a:ext>
            </a:extLst>
          </p:cNvPr>
          <p:cNvSpPr>
            <a:spLocks noGrp="1"/>
          </p:cNvSpPr>
          <p:nvPr>
            <p:ph type="title"/>
          </p:nvPr>
        </p:nvSpPr>
        <p:spPr/>
        <p:txBody>
          <a:bodyPr/>
          <a:lstStyle/>
          <a:p>
            <a:r>
              <a:rPr lang="en-US" dirty="0"/>
              <a:t>Risk Management</a:t>
            </a:r>
            <a:br>
              <a:rPr lang="en-US" dirty="0"/>
            </a:br>
            <a:r>
              <a:rPr lang="en-US" dirty="0"/>
              <a:t>-Project Prioritized Risks diagram Part 2 </a:t>
            </a:r>
          </a:p>
        </p:txBody>
      </p:sp>
      <p:sp>
        <p:nvSpPr>
          <p:cNvPr id="5" name="Slide Number Placeholder 4">
            <a:extLst>
              <a:ext uri="{FF2B5EF4-FFF2-40B4-BE49-F238E27FC236}">
                <a16:creationId xmlns:a16="http://schemas.microsoft.com/office/drawing/2014/main" id="{5EB7B756-9982-4540-B1A9-DBAC3F01C629}"/>
              </a:ext>
            </a:extLst>
          </p:cNvPr>
          <p:cNvSpPr>
            <a:spLocks noGrp="1"/>
          </p:cNvSpPr>
          <p:nvPr>
            <p:ph type="sldNum" sz="quarter" idx="12"/>
          </p:nvPr>
        </p:nvSpPr>
        <p:spPr/>
        <p:txBody>
          <a:bodyPr/>
          <a:lstStyle/>
          <a:p>
            <a:fld id="{B2DC25EE-239B-4C5F-AAD1-255A7D5F1EE2}" type="slidenum">
              <a:rPr lang="en-US" smtClean="0"/>
              <a:t>40</a:t>
            </a:fld>
            <a:endParaRPr lang="en-US"/>
          </a:p>
        </p:txBody>
      </p:sp>
      <p:graphicFrame>
        <p:nvGraphicFramePr>
          <p:cNvPr id="19" name="Content Placeholder 18">
            <a:extLst>
              <a:ext uri="{FF2B5EF4-FFF2-40B4-BE49-F238E27FC236}">
                <a16:creationId xmlns:a16="http://schemas.microsoft.com/office/drawing/2014/main" id="{6DE718C3-8ECF-4BF4-A425-9F48AA4447E8}"/>
              </a:ext>
            </a:extLst>
          </p:cNvPr>
          <p:cNvGraphicFramePr>
            <a:graphicFrameLocks noGrp="1"/>
          </p:cNvGraphicFramePr>
          <p:nvPr>
            <p:ph sz="half" idx="2"/>
            <p:extLst>
              <p:ext uri="{D42A27DB-BD31-4B8C-83A1-F6EECF244321}">
                <p14:modId xmlns:p14="http://schemas.microsoft.com/office/powerpoint/2010/main" val="2593008982"/>
              </p:ext>
            </p:extLst>
          </p:nvPr>
        </p:nvGraphicFramePr>
        <p:xfrm>
          <a:off x="5535827" y="2130853"/>
          <a:ext cx="6656174" cy="466536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Content Placeholder 21">
            <a:extLst>
              <a:ext uri="{FF2B5EF4-FFF2-40B4-BE49-F238E27FC236}">
                <a16:creationId xmlns:a16="http://schemas.microsoft.com/office/drawing/2014/main" id="{FBCF793D-ED68-4186-B0B4-3CCEFF463BDA}"/>
              </a:ext>
            </a:extLst>
          </p:cNvPr>
          <p:cNvGraphicFramePr>
            <a:graphicFrameLocks noGrp="1"/>
          </p:cNvGraphicFramePr>
          <p:nvPr>
            <p:ph sz="half" idx="1"/>
            <p:extLst>
              <p:ext uri="{D42A27DB-BD31-4B8C-83A1-F6EECF244321}">
                <p14:modId xmlns:p14="http://schemas.microsoft.com/office/powerpoint/2010/main" val="2768621174"/>
              </p:ext>
            </p:extLst>
          </p:nvPr>
        </p:nvGraphicFramePr>
        <p:xfrm>
          <a:off x="79675" y="2130853"/>
          <a:ext cx="5456151" cy="46653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65134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BD43-EF34-421E-B4CB-D8C2DBB191AF}"/>
              </a:ext>
            </a:extLst>
          </p:cNvPr>
          <p:cNvSpPr>
            <a:spLocks noGrp="1"/>
          </p:cNvSpPr>
          <p:nvPr>
            <p:ph type="title"/>
          </p:nvPr>
        </p:nvSpPr>
        <p:spPr/>
        <p:txBody>
          <a:bodyPr/>
          <a:lstStyle/>
          <a:p>
            <a:r>
              <a:rPr lang="en-US" dirty="0"/>
              <a:t>Procurement Management-Make or Buy Diagram</a:t>
            </a:r>
          </a:p>
        </p:txBody>
      </p:sp>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p:txBody>
          <a:bodyPr/>
          <a:lstStyle/>
          <a:p>
            <a:fld id="{B2DC25EE-239B-4C5F-AAD1-255A7D5F1EE2}" type="slidenum">
              <a:rPr lang="en-US" smtClean="0"/>
              <a:t>41</a:t>
            </a:fld>
            <a:endParaRPr lang="en-US"/>
          </a:p>
        </p:txBody>
      </p:sp>
      <p:sp>
        <p:nvSpPr>
          <p:cNvPr id="6" name="Oval 5">
            <a:extLst>
              <a:ext uri="{FF2B5EF4-FFF2-40B4-BE49-F238E27FC236}">
                <a16:creationId xmlns:a16="http://schemas.microsoft.com/office/drawing/2014/main" id="{9CFF477E-E5F5-6645-8CC5-09FC3DEAEB62}"/>
              </a:ext>
            </a:extLst>
          </p:cNvPr>
          <p:cNvSpPr/>
          <p:nvPr/>
        </p:nvSpPr>
        <p:spPr>
          <a:xfrm>
            <a:off x="308345" y="4152014"/>
            <a:ext cx="563525" cy="568842"/>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D5F2619-9AA4-6847-8C83-158F1AF37DEB}"/>
              </a:ext>
            </a:extLst>
          </p:cNvPr>
          <p:cNvSpPr/>
          <p:nvPr/>
        </p:nvSpPr>
        <p:spPr>
          <a:xfrm>
            <a:off x="2257647" y="2620950"/>
            <a:ext cx="563525" cy="568842"/>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AAAA0F3-50DA-1F42-9BFF-5A42E4D69A57}"/>
              </a:ext>
            </a:extLst>
          </p:cNvPr>
          <p:cNvSpPr/>
          <p:nvPr/>
        </p:nvSpPr>
        <p:spPr>
          <a:xfrm>
            <a:off x="2257646" y="3798484"/>
            <a:ext cx="563525" cy="568842"/>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31EF7A1-2200-7049-B1ED-F7348C7678AB}"/>
              </a:ext>
            </a:extLst>
          </p:cNvPr>
          <p:cNvSpPr/>
          <p:nvPr/>
        </p:nvSpPr>
        <p:spPr>
          <a:xfrm>
            <a:off x="2257646" y="4921988"/>
            <a:ext cx="563525" cy="568842"/>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187048E-FDBB-6F47-83C1-83951831DD26}"/>
              </a:ext>
            </a:extLst>
          </p:cNvPr>
          <p:cNvSpPr/>
          <p:nvPr/>
        </p:nvSpPr>
        <p:spPr>
          <a:xfrm>
            <a:off x="2257646" y="6053293"/>
            <a:ext cx="563525" cy="568842"/>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9A47222-3AAB-9944-9352-51D851F33A97}"/>
              </a:ext>
            </a:extLst>
          </p:cNvPr>
          <p:cNvCxnSpPr>
            <a:cxnSpLocks/>
            <a:stCxn id="6" idx="0"/>
            <a:endCxn id="7" idx="2"/>
          </p:cNvCxnSpPr>
          <p:nvPr/>
        </p:nvCxnSpPr>
        <p:spPr>
          <a:xfrm flipV="1">
            <a:off x="590108" y="2905371"/>
            <a:ext cx="1667539" cy="12466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78F1264-0086-E84F-B2FE-71305B641AC4}"/>
              </a:ext>
            </a:extLst>
          </p:cNvPr>
          <p:cNvCxnSpPr>
            <a:cxnSpLocks/>
            <a:stCxn id="6" idx="7"/>
            <a:endCxn id="8" idx="2"/>
          </p:cNvCxnSpPr>
          <p:nvPr/>
        </p:nvCxnSpPr>
        <p:spPr>
          <a:xfrm flipV="1">
            <a:off x="789344" y="4082905"/>
            <a:ext cx="1468302" cy="1524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357810E-2D2E-1F4B-9DDD-4DC1CEAD78EF}"/>
              </a:ext>
            </a:extLst>
          </p:cNvPr>
          <p:cNvCxnSpPr>
            <a:cxnSpLocks/>
            <a:stCxn id="6" idx="5"/>
            <a:endCxn id="9" idx="2"/>
          </p:cNvCxnSpPr>
          <p:nvPr/>
        </p:nvCxnSpPr>
        <p:spPr>
          <a:xfrm>
            <a:off x="789344" y="4637551"/>
            <a:ext cx="1468302" cy="5688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7FCD1CC-AE0B-E94E-BC9D-298F2D17CAAC}"/>
              </a:ext>
            </a:extLst>
          </p:cNvPr>
          <p:cNvCxnSpPr>
            <a:cxnSpLocks/>
            <a:stCxn id="6" idx="4"/>
            <a:endCxn id="10" idx="2"/>
          </p:cNvCxnSpPr>
          <p:nvPr/>
        </p:nvCxnSpPr>
        <p:spPr>
          <a:xfrm>
            <a:off x="590108" y="4720856"/>
            <a:ext cx="1667538" cy="16168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3F8DFC61-8C81-7345-B100-7C95FEF88C2A}"/>
              </a:ext>
            </a:extLst>
          </p:cNvPr>
          <p:cNvCxnSpPr>
            <a:cxnSpLocks/>
            <a:stCxn id="7" idx="0"/>
          </p:cNvCxnSpPr>
          <p:nvPr/>
        </p:nvCxnSpPr>
        <p:spPr>
          <a:xfrm rot="5400000" flipH="1" flipV="1">
            <a:off x="3655214" y="1327056"/>
            <a:ext cx="178090" cy="2409698"/>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1D9A02E-5BA5-0149-909E-04C629F627D4}"/>
              </a:ext>
            </a:extLst>
          </p:cNvPr>
          <p:cNvCxnSpPr>
            <a:cxnSpLocks/>
            <a:stCxn id="7" idx="6"/>
          </p:cNvCxnSpPr>
          <p:nvPr/>
        </p:nvCxnSpPr>
        <p:spPr>
          <a:xfrm>
            <a:off x="2821172" y="2905371"/>
            <a:ext cx="21279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4FC5364-7F97-414F-833E-1A5D0DB1D760}"/>
              </a:ext>
            </a:extLst>
          </p:cNvPr>
          <p:cNvCxnSpPr>
            <a:stCxn id="8" idx="6"/>
          </p:cNvCxnSpPr>
          <p:nvPr/>
        </p:nvCxnSpPr>
        <p:spPr>
          <a:xfrm>
            <a:off x="2821171" y="4082905"/>
            <a:ext cx="7407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5A10A21-A2BF-1E4D-9B86-7CA59A27883E}"/>
              </a:ext>
            </a:extLst>
          </p:cNvPr>
          <p:cNvCxnSpPr>
            <a:cxnSpLocks/>
            <a:stCxn id="9" idx="6"/>
          </p:cNvCxnSpPr>
          <p:nvPr/>
        </p:nvCxnSpPr>
        <p:spPr>
          <a:xfrm>
            <a:off x="2821171" y="5206409"/>
            <a:ext cx="21973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E3CB0B7-2D9B-764C-BAFA-E241F51C58AD}"/>
              </a:ext>
            </a:extLst>
          </p:cNvPr>
          <p:cNvCxnSpPr>
            <a:cxnSpLocks/>
            <a:stCxn id="10" idx="6"/>
          </p:cNvCxnSpPr>
          <p:nvPr/>
        </p:nvCxnSpPr>
        <p:spPr>
          <a:xfrm>
            <a:off x="2821171" y="6337714"/>
            <a:ext cx="21973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6ACB6CE3-DD44-3B45-959A-7AE35E94631D}"/>
              </a:ext>
            </a:extLst>
          </p:cNvPr>
          <p:cNvCxnSpPr>
            <a:cxnSpLocks/>
            <a:stCxn id="8" idx="0"/>
          </p:cNvCxnSpPr>
          <p:nvPr/>
        </p:nvCxnSpPr>
        <p:spPr>
          <a:xfrm rot="5400000" flipH="1" flipV="1">
            <a:off x="3616010" y="2418783"/>
            <a:ext cx="303100" cy="2456303"/>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6987FA7C-7C99-4C4B-8C71-97661A91CAF4}"/>
              </a:ext>
            </a:extLst>
          </p:cNvPr>
          <p:cNvCxnSpPr>
            <a:cxnSpLocks/>
            <a:stCxn id="9" idx="0"/>
          </p:cNvCxnSpPr>
          <p:nvPr/>
        </p:nvCxnSpPr>
        <p:spPr>
          <a:xfrm rot="5400000" flipH="1" flipV="1">
            <a:off x="3651544" y="3554963"/>
            <a:ext cx="254891" cy="2479160"/>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0989A6F8-15CE-E944-807A-93BD5EA4B0B7}"/>
              </a:ext>
            </a:extLst>
          </p:cNvPr>
          <p:cNvCxnSpPr>
            <a:cxnSpLocks/>
            <a:stCxn id="10" idx="0"/>
          </p:cNvCxnSpPr>
          <p:nvPr/>
        </p:nvCxnSpPr>
        <p:spPr>
          <a:xfrm rot="5400000" flipH="1" flipV="1">
            <a:off x="3649532" y="4649854"/>
            <a:ext cx="293317" cy="2513562"/>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25D1FD5-A1E3-6C40-89C0-0E694970765E}"/>
              </a:ext>
            </a:extLst>
          </p:cNvPr>
          <p:cNvSpPr txBox="1"/>
          <p:nvPr/>
        </p:nvSpPr>
        <p:spPr>
          <a:xfrm rot="19602787">
            <a:off x="954030" y="3166144"/>
            <a:ext cx="738963" cy="369332"/>
          </a:xfrm>
          <a:prstGeom prst="rect">
            <a:avLst/>
          </a:prstGeom>
          <a:noFill/>
        </p:spPr>
        <p:txBody>
          <a:bodyPr wrap="square" rtlCol="0">
            <a:spAutoFit/>
          </a:bodyPr>
          <a:lstStyle/>
          <a:p>
            <a:r>
              <a:rPr lang="en-US" dirty="0"/>
              <a:t>Build</a:t>
            </a:r>
          </a:p>
        </p:txBody>
      </p:sp>
      <p:sp>
        <p:nvSpPr>
          <p:cNvPr id="53" name="TextBox 52">
            <a:extLst>
              <a:ext uri="{FF2B5EF4-FFF2-40B4-BE49-F238E27FC236}">
                <a16:creationId xmlns:a16="http://schemas.microsoft.com/office/drawing/2014/main" id="{5D9D3F0A-F618-564C-8B1E-3DA24ECD881E}"/>
              </a:ext>
            </a:extLst>
          </p:cNvPr>
          <p:cNvSpPr txBox="1"/>
          <p:nvPr/>
        </p:nvSpPr>
        <p:spPr>
          <a:xfrm rot="21319466">
            <a:off x="924145" y="3862954"/>
            <a:ext cx="1022497" cy="369332"/>
          </a:xfrm>
          <a:prstGeom prst="rect">
            <a:avLst/>
          </a:prstGeom>
          <a:noFill/>
        </p:spPr>
        <p:txBody>
          <a:bodyPr wrap="square" rtlCol="0">
            <a:spAutoFit/>
          </a:bodyPr>
          <a:lstStyle/>
          <a:p>
            <a:r>
              <a:rPr lang="en-US" dirty="0"/>
              <a:t>Re-Use</a:t>
            </a:r>
          </a:p>
        </p:txBody>
      </p:sp>
      <p:sp>
        <p:nvSpPr>
          <p:cNvPr id="54" name="TextBox 53">
            <a:extLst>
              <a:ext uri="{FF2B5EF4-FFF2-40B4-BE49-F238E27FC236}">
                <a16:creationId xmlns:a16="http://schemas.microsoft.com/office/drawing/2014/main" id="{524CFBF6-EC96-784D-B614-31F194EF4C68}"/>
              </a:ext>
            </a:extLst>
          </p:cNvPr>
          <p:cNvSpPr txBox="1"/>
          <p:nvPr/>
        </p:nvSpPr>
        <p:spPr>
          <a:xfrm rot="1330596">
            <a:off x="1252869" y="4619495"/>
            <a:ext cx="738963" cy="369332"/>
          </a:xfrm>
          <a:prstGeom prst="rect">
            <a:avLst/>
          </a:prstGeom>
          <a:noFill/>
        </p:spPr>
        <p:txBody>
          <a:bodyPr wrap="square" rtlCol="0">
            <a:spAutoFit/>
          </a:bodyPr>
          <a:lstStyle/>
          <a:p>
            <a:r>
              <a:rPr lang="en-US" dirty="0"/>
              <a:t>Buy</a:t>
            </a:r>
          </a:p>
        </p:txBody>
      </p:sp>
      <p:sp>
        <p:nvSpPr>
          <p:cNvPr id="55" name="TextBox 54">
            <a:extLst>
              <a:ext uri="{FF2B5EF4-FFF2-40B4-BE49-F238E27FC236}">
                <a16:creationId xmlns:a16="http://schemas.microsoft.com/office/drawing/2014/main" id="{421EA9BD-F5BD-2C4B-A5BF-C12191E3898E}"/>
              </a:ext>
            </a:extLst>
          </p:cNvPr>
          <p:cNvSpPr txBox="1"/>
          <p:nvPr/>
        </p:nvSpPr>
        <p:spPr>
          <a:xfrm rot="2731711">
            <a:off x="998349" y="5339223"/>
            <a:ext cx="1121177" cy="369332"/>
          </a:xfrm>
          <a:prstGeom prst="rect">
            <a:avLst/>
          </a:prstGeom>
          <a:noFill/>
        </p:spPr>
        <p:txBody>
          <a:bodyPr wrap="square" rtlCol="0">
            <a:spAutoFit/>
          </a:bodyPr>
          <a:lstStyle/>
          <a:p>
            <a:r>
              <a:rPr lang="en-US" dirty="0"/>
              <a:t>Contract</a:t>
            </a:r>
          </a:p>
        </p:txBody>
      </p:sp>
      <p:sp>
        <p:nvSpPr>
          <p:cNvPr id="56" name="TextBox 55">
            <a:extLst>
              <a:ext uri="{FF2B5EF4-FFF2-40B4-BE49-F238E27FC236}">
                <a16:creationId xmlns:a16="http://schemas.microsoft.com/office/drawing/2014/main" id="{B6689D88-E14C-754B-A414-13DC4B121ED8}"/>
              </a:ext>
            </a:extLst>
          </p:cNvPr>
          <p:cNvSpPr txBox="1"/>
          <p:nvPr/>
        </p:nvSpPr>
        <p:spPr>
          <a:xfrm>
            <a:off x="2550041" y="2237318"/>
            <a:ext cx="855186" cy="246221"/>
          </a:xfrm>
          <a:prstGeom prst="rect">
            <a:avLst/>
          </a:prstGeom>
          <a:noFill/>
        </p:spPr>
        <p:txBody>
          <a:bodyPr wrap="square" rtlCol="0">
            <a:spAutoFit/>
          </a:bodyPr>
          <a:lstStyle/>
          <a:p>
            <a:r>
              <a:rPr lang="en-US" sz="1000" dirty="0"/>
              <a:t>Simple 0.3</a:t>
            </a:r>
          </a:p>
        </p:txBody>
      </p:sp>
      <p:sp>
        <p:nvSpPr>
          <p:cNvPr id="61" name="TextBox 60">
            <a:extLst>
              <a:ext uri="{FF2B5EF4-FFF2-40B4-BE49-F238E27FC236}">
                <a16:creationId xmlns:a16="http://schemas.microsoft.com/office/drawing/2014/main" id="{FDFAC625-74A0-2447-B05B-CEA3DDF57944}"/>
              </a:ext>
            </a:extLst>
          </p:cNvPr>
          <p:cNvSpPr txBox="1"/>
          <p:nvPr/>
        </p:nvSpPr>
        <p:spPr>
          <a:xfrm>
            <a:off x="2750667" y="2717996"/>
            <a:ext cx="877163" cy="246221"/>
          </a:xfrm>
          <a:prstGeom prst="rect">
            <a:avLst/>
          </a:prstGeom>
          <a:noFill/>
        </p:spPr>
        <p:txBody>
          <a:bodyPr wrap="none" rtlCol="0">
            <a:spAutoFit/>
          </a:bodyPr>
          <a:lstStyle/>
          <a:p>
            <a:r>
              <a:rPr lang="en-US" sz="1000" dirty="0"/>
              <a:t>Difficult 0.7</a:t>
            </a:r>
          </a:p>
        </p:txBody>
      </p:sp>
      <p:sp>
        <p:nvSpPr>
          <p:cNvPr id="63" name="TextBox 62">
            <a:extLst>
              <a:ext uri="{FF2B5EF4-FFF2-40B4-BE49-F238E27FC236}">
                <a16:creationId xmlns:a16="http://schemas.microsoft.com/office/drawing/2014/main" id="{4CC9C109-DB1E-624F-9E0C-97D447D08F91}"/>
              </a:ext>
            </a:extLst>
          </p:cNvPr>
          <p:cNvSpPr txBox="1"/>
          <p:nvPr/>
        </p:nvSpPr>
        <p:spPr>
          <a:xfrm>
            <a:off x="2389139" y="3302139"/>
            <a:ext cx="1412000" cy="246221"/>
          </a:xfrm>
          <a:prstGeom prst="rect">
            <a:avLst/>
          </a:prstGeom>
          <a:noFill/>
        </p:spPr>
        <p:txBody>
          <a:bodyPr wrap="square" rtlCol="0">
            <a:spAutoFit/>
          </a:bodyPr>
          <a:lstStyle/>
          <a:p>
            <a:r>
              <a:rPr lang="en-US" sz="1000" dirty="0"/>
              <a:t>Minor Changes  0.4</a:t>
            </a:r>
          </a:p>
        </p:txBody>
      </p:sp>
      <p:sp>
        <p:nvSpPr>
          <p:cNvPr id="64" name="TextBox 63">
            <a:extLst>
              <a:ext uri="{FF2B5EF4-FFF2-40B4-BE49-F238E27FC236}">
                <a16:creationId xmlns:a16="http://schemas.microsoft.com/office/drawing/2014/main" id="{935B42DD-B491-2C47-8FD2-BC669913376D}"/>
              </a:ext>
            </a:extLst>
          </p:cNvPr>
          <p:cNvSpPr txBox="1"/>
          <p:nvPr/>
        </p:nvSpPr>
        <p:spPr>
          <a:xfrm>
            <a:off x="2738645" y="3870980"/>
            <a:ext cx="851515" cy="400110"/>
          </a:xfrm>
          <a:prstGeom prst="rect">
            <a:avLst/>
          </a:prstGeom>
          <a:noFill/>
        </p:spPr>
        <p:txBody>
          <a:bodyPr wrap="none" rtlCol="0">
            <a:spAutoFit/>
          </a:bodyPr>
          <a:lstStyle/>
          <a:p>
            <a:r>
              <a:rPr lang="en-US" sz="1000" dirty="0"/>
              <a:t>Major.   0.6</a:t>
            </a:r>
          </a:p>
          <a:p>
            <a:r>
              <a:rPr lang="en-US" sz="1000" dirty="0"/>
              <a:t>Changes</a:t>
            </a:r>
          </a:p>
        </p:txBody>
      </p:sp>
      <p:sp>
        <p:nvSpPr>
          <p:cNvPr id="65" name="TextBox 64">
            <a:extLst>
              <a:ext uri="{FF2B5EF4-FFF2-40B4-BE49-F238E27FC236}">
                <a16:creationId xmlns:a16="http://schemas.microsoft.com/office/drawing/2014/main" id="{51868432-B4DF-8847-A4EB-047B1C4C2D9F}"/>
              </a:ext>
            </a:extLst>
          </p:cNvPr>
          <p:cNvSpPr txBox="1"/>
          <p:nvPr/>
        </p:nvSpPr>
        <p:spPr>
          <a:xfrm>
            <a:off x="2470485" y="4434931"/>
            <a:ext cx="1257075" cy="246221"/>
          </a:xfrm>
          <a:prstGeom prst="rect">
            <a:avLst/>
          </a:prstGeom>
          <a:noFill/>
        </p:spPr>
        <p:txBody>
          <a:bodyPr wrap="none" rtlCol="0">
            <a:spAutoFit/>
          </a:bodyPr>
          <a:lstStyle/>
          <a:p>
            <a:r>
              <a:rPr lang="en-US" sz="1000" dirty="0"/>
              <a:t>Minor changes 0.7 </a:t>
            </a:r>
          </a:p>
        </p:txBody>
      </p:sp>
      <p:sp>
        <p:nvSpPr>
          <p:cNvPr id="66" name="TextBox 65">
            <a:extLst>
              <a:ext uri="{FF2B5EF4-FFF2-40B4-BE49-F238E27FC236}">
                <a16:creationId xmlns:a16="http://schemas.microsoft.com/office/drawing/2014/main" id="{B96D4C73-01DD-C74E-9F6C-79084B2F1EA9}"/>
              </a:ext>
            </a:extLst>
          </p:cNvPr>
          <p:cNvSpPr txBox="1"/>
          <p:nvPr/>
        </p:nvSpPr>
        <p:spPr>
          <a:xfrm>
            <a:off x="2795546" y="4972060"/>
            <a:ext cx="1237839" cy="246221"/>
          </a:xfrm>
          <a:prstGeom prst="rect">
            <a:avLst/>
          </a:prstGeom>
          <a:noFill/>
        </p:spPr>
        <p:txBody>
          <a:bodyPr wrap="none" rtlCol="0">
            <a:spAutoFit/>
          </a:bodyPr>
          <a:lstStyle/>
          <a:p>
            <a:r>
              <a:rPr lang="en-US" sz="1000" dirty="0"/>
              <a:t>Major Changes 0.3</a:t>
            </a:r>
          </a:p>
        </p:txBody>
      </p:sp>
      <p:sp>
        <p:nvSpPr>
          <p:cNvPr id="67" name="TextBox 66">
            <a:extLst>
              <a:ext uri="{FF2B5EF4-FFF2-40B4-BE49-F238E27FC236}">
                <a16:creationId xmlns:a16="http://schemas.microsoft.com/office/drawing/2014/main" id="{E1D676B7-75A3-7540-A755-71AFB034D82F}"/>
              </a:ext>
            </a:extLst>
          </p:cNvPr>
          <p:cNvSpPr txBox="1"/>
          <p:nvPr/>
        </p:nvSpPr>
        <p:spPr>
          <a:xfrm>
            <a:off x="2460555" y="5578616"/>
            <a:ext cx="1372492" cy="246221"/>
          </a:xfrm>
          <a:prstGeom prst="rect">
            <a:avLst/>
          </a:prstGeom>
          <a:noFill/>
        </p:spPr>
        <p:txBody>
          <a:bodyPr wrap="none" rtlCol="0">
            <a:spAutoFit/>
          </a:bodyPr>
          <a:lstStyle/>
          <a:p>
            <a:r>
              <a:rPr lang="en-US" sz="1000" dirty="0"/>
              <a:t>Without Changes 0.6</a:t>
            </a:r>
          </a:p>
        </p:txBody>
      </p:sp>
      <p:sp>
        <p:nvSpPr>
          <p:cNvPr id="68" name="TextBox 67">
            <a:extLst>
              <a:ext uri="{FF2B5EF4-FFF2-40B4-BE49-F238E27FC236}">
                <a16:creationId xmlns:a16="http://schemas.microsoft.com/office/drawing/2014/main" id="{2D3A8E71-FDE6-834F-927D-A04353BCD9A7}"/>
              </a:ext>
            </a:extLst>
          </p:cNvPr>
          <p:cNvSpPr txBox="1"/>
          <p:nvPr/>
        </p:nvSpPr>
        <p:spPr>
          <a:xfrm>
            <a:off x="2756000" y="6100926"/>
            <a:ext cx="1181734" cy="246221"/>
          </a:xfrm>
          <a:prstGeom prst="rect">
            <a:avLst/>
          </a:prstGeom>
          <a:noFill/>
        </p:spPr>
        <p:txBody>
          <a:bodyPr wrap="none" rtlCol="0">
            <a:spAutoFit/>
          </a:bodyPr>
          <a:lstStyle/>
          <a:p>
            <a:r>
              <a:rPr lang="en-US" sz="1000" dirty="0"/>
              <a:t>With Changes 0.4</a:t>
            </a:r>
          </a:p>
        </p:txBody>
      </p:sp>
      <p:sp>
        <p:nvSpPr>
          <p:cNvPr id="69" name="Oval 68">
            <a:extLst>
              <a:ext uri="{FF2B5EF4-FFF2-40B4-BE49-F238E27FC236}">
                <a16:creationId xmlns:a16="http://schemas.microsoft.com/office/drawing/2014/main" id="{4F31CB07-1247-EF41-B586-3F835531C74A}"/>
              </a:ext>
            </a:extLst>
          </p:cNvPr>
          <p:cNvSpPr/>
          <p:nvPr/>
        </p:nvSpPr>
        <p:spPr>
          <a:xfrm>
            <a:off x="3561905" y="3829110"/>
            <a:ext cx="478467" cy="47919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1" name="Elbow Connector 70">
            <a:extLst>
              <a:ext uri="{FF2B5EF4-FFF2-40B4-BE49-F238E27FC236}">
                <a16:creationId xmlns:a16="http://schemas.microsoft.com/office/drawing/2014/main" id="{0CAE52E7-E70A-FB42-9198-CC5E569E6D28}"/>
              </a:ext>
            </a:extLst>
          </p:cNvPr>
          <p:cNvCxnSpPr>
            <a:stCxn id="69" idx="0"/>
          </p:cNvCxnSpPr>
          <p:nvPr/>
        </p:nvCxnSpPr>
        <p:spPr>
          <a:xfrm rot="5400000" flipH="1" flipV="1">
            <a:off x="4394540" y="3205083"/>
            <a:ext cx="30626" cy="1217428"/>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837132F-A47D-8949-839D-DF101CC58769}"/>
              </a:ext>
            </a:extLst>
          </p:cNvPr>
          <p:cNvCxnSpPr>
            <a:cxnSpLocks/>
            <a:stCxn id="69" idx="5"/>
          </p:cNvCxnSpPr>
          <p:nvPr/>
        </p:nvCxnSpPr>
        <p:spPr>
          <a:xfrm>
            <a:off x="3970302" y="4238132"/>
            <a:ext cx="10482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02880C1B-3E89-7A42-B654-EE907B822C7C}"/>
              </a:ext>
            </a:extLst>
          </p:cNvPr>
          <p:cNvSpPr txBox="1"/>
          <p:nvPr/>
        </p:nvSpPr>
        <p:spPr>
          <a:xfrm>
            <a:off x="3850084" y="3603189"/>
            <a:ext cx="788999" cy="246221"/>
          </a:xfrm>
          <a:prstGeom prst="rect">
            <a:avLst/>
          </a:prstGeom>
          <a:noFill/>
        </p:spPr>
        <p:txBody>
          <a:bodyPr wrap="none" rtlCol="0">
            <a:spAutoFit/>
          </a:bodyPr>
          <a:lstStyle/>
          <a:p>
            <a:r>
              <a:rPr lang="en-US" sz="1000" dirty="0"/>
              <a:t>Simple 0.2</a:t>
            </a:r>
          </a:p>
        </p:txBody>
      </p:sp>
      <p:sp>
        <p:nvSpPr>
          <p:cNvPr id="77" name="TextBox 76">
            <a:extLst>
              <a:ext uri="{FF2B5EF4-FFF2-40B4-BE49-F238E27FC236}">
                <a16:creationId xmlns:a16="http://schemas.microsoft.com/office/drawing/2014/main" id="{96FE746D-4C4E-3445-868F-D1C922950877}"/>
              </a:ext>
            </a:extLst>
          </p:cNvPr>
          <p:cNvSpPr txBox="1"/>
          <p:nvPr/>
        </p:nvSpPr>
        <p:spPr>
          <a:xfrm>
            <a:off x="3977796" y="4009457"/>
            <a:ext cx="901209" cy="246221"/>
          </a:xfrm>
          <a:prstGeom prst="rect">
            <a:avLst/>
          </a:prstGeom>
          <a:noFill/>
        </p:spPr>
        <p:txBody>
          <a:bodyPr wrap="none" rtlCol="0">
            <a:spAutoFit/>
          </a:bodyPr>
          <a:lstStyle/>
          <a:p>
            <a:r>
              <a:rPr lang="en-US" sz="1000" dirty="0"/>
              <a:t>Complex 0.8</a:t>
            </a:r>
          </a:p>
        </p:txBody>
      </p:sp>
      <p:sp>
        <p:nvSpPr>
          <p:cNvPr id="79" name="TextBox 78">
            <a:extLst>
              <a:ext uri="{FF2B5EF4-FFF2-40B4-BE49-F238E27FC236}">
                <a16:creationId xmlns:a16="http://schemas.microsoft.com/office/drawing/2014/main" id="{F76C25B1-AADE-2848-8F7C-C92B1D97CF7A}"/>
              </a:ext>
            </a:extLst>
          </p:cNvPr>
          <p:cNvSpPr txBox="1"/>
          <p:nvPr/>
        </p:nvSpPr>
        <p:spPr>
          <a:xfrm>
            <a:off x="-69549" y="4400149"/>
            <a:ext cx="845225" cy="523220"/>
          </a:xfrm>
          <a:prstGeom prst="rect">
            <a:avLst/>
          </a:prstGeom>
          <a:noFill/>
        </p:spPr>
        <p:txBody>
          <a:bodyPr wrap="square" rtlCol="0">
            <a:spAutoFit/>
          </a:bodyPr>
          <a:lstStyle/>
          <a:p>
            <a:r>
              <a:rPr lang="en-US" sz="1400" dirty="0"/>
              <a:t>SQA System</a:t>
            </a:r>
          </a:p>
        </p:txBody>
      </p:sp>
      <p:graphicFrame>
        <p:nvGraphicFramePr>
          <p:cNvPr id="80" name="Table 79">
            <a:extLst>
              <a:ext uri="{FF2B5EF4-FFF2-40B4-BE49-F238E27FC236}">
                <a16:creationId xmlns:a16="http://schemas.microsoft.com/office/drawing/2014/main" id="{482DCE02-15E1-2945-9B08-BE57F27BD31D}"/>
              </a:ext>
            </a:extLst>
          </p:cNvPr>
          <p:cNvGraphicFramePr>
            <a:graphicFrameLocks noGrp="1"/>
          </p:cNvGraphicFramePr>
          <p:nvPr>
            <p:extLst>
              <p:ext uri="{D42A27DB-BD31-4B8C-83A1-F6EECF244321}">
                <p14:modId xmlns:p14="http://schemas.microsoft.com/office/powerpoint/2010/main" val="1060049070"/>
              </p:ext>
            </p:extLst>
          </p:nvPr>
        </p:nvGraphicFramePr>
        <p:xfrm>
          <a:off x="5004629" y="2357948"/>
          <a:ext cx="6154110" cy="4348059"/>
        </p:xfrm>
        <a:graphic>
          <a:graphicData uri="http://schemas.openxmlformats.org/drawingml/2006/table">
            <a:tbl>
              <a:tblPr>
                <a:tableStyleId>{5C22544A-7EE6-4342-B048-85BDC9FD1C3A}</a:tableStyleId>
              </a:tblPr>
              <a:tblGrid>
                <a:gridCol w="1247315">
                  <a:extLst>
                    <a:ext uri="{9D8B030D-6E8A-4147-A177-3AD203B41FA5}">
                      <a16:colId xmlns:a16="http://schemas.microsoft.com/office/drawing/2014/main" val="2603713952"/>
                    </a:ext>
                  </a:extLst>
                </a:gridCol>
                <a:gridCol w="687345">
                  <a:extLst>
                    <a:ext uri="{9D8B030D-6E8A-4147-A177-3AD203B41FA5}">
                      <a16:colId xmlns:a16="http://schemas.microsoft.com/office/drawing/2014/main" val="2564204305"/>
                    </a:ext>
                  </a:extLst>
                </a:gridCol>
                <a:gridCol w="667037">
                  <a:extLst>
                    <a:ext uri="{9D8B030D-6E8A-4147-A177-3AD203B41FA5}">
                      <a16:colId xmlns:a16="http://schemas.microsoft.com/office/drawing/2014/main" val="1368462997"/>
                    </a:ext>
                  </a:extLst>
                </a:gridCol>
                <a:gridCol w="667037">
                  <a:extLst>
                    <a:ext uri="{9D8B030D-6E8A-4147-A177-3AD203B41FA5}">
                      <a16:colId xmlns:a16="http://schemas.microsoft.com/office/drawing/2014/main" val="4170621941"/>
                    </a:ext>
                  </a:extLst>
                </a:gridCol>
                <a:gridCol w="1540488">
                  <a:extLst>
                    <a:ext uri="{9D8B030D-6E8A-4147-A177-3AD203B41FA5}">
                      <a16:colId xmlns:a16="http://schemas.microsoft.com/office/drawing/2014/main" val="2026980769"/>
                    </a:ext>
                  </a:extLst>
                </a:gridCol>
                <a:gridCol w="1344888">
                  <a:extLst>
                    <a:ext uri="{9D8B030D-6E8A-4147-A177-3AD203B41FA5}">
                      <a16:colId xmlns:a16="http://schemas.microsoft.com/office/drawing/2014/main" val="1312038667"/>
                    </a:ext>
                  </a:extLst>
                </a:gridCol>
              </a:tblGrid>
              <a:tr h="0">
                <a:tc>
                  <a:txBody>
                    <a:bodyPr/>
                    <a:lstStyle/>
                    <a:p>
                      <a:pPr algn="ctr" fontAlgn="b"/>
                      <a:r>
                        <a:rPr lang="en-US" sz="1100" u="none" strike="noStrike" dirty="0">
                          <a:solidFill>
                            <a:schemeClr val="tx1"/>
                          </a:solidFill>
                          <a:effectLst/>
                        </a:rPr>
                        <a:t>Simple</a:t>
                      </a:r>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0.3</a:t>
                      </a:r>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$2,165,753.54</a:t>
                      </a:r>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$649,726.06 </a:t>
                      </a:r>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4245017"/>
                  </a:ext>
                </a:extLst>
              </a:tr>
              <a:tr h="230779">
                <a:tc>
                  <a:txBody>
                    <a:bodyPr/>
                    <a:lstStyle/>
                    <a:p>
                      <a:pPr algn="ctr" fontAlgn="b"/>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4234792"/>
                  </a:ext>
                </a:extLst>
              </a:tr>
              <a:tr h="230779">
                <a:tc>
                  <a:txBody>
                    <a:bodyPr/>
                    <a:lstStyle/>
                    <a:p>
                      <a:pPr algn="ctr" fontAlgn="b"/>
                      <a:r>
                        <a:rPr lang="en-US" sz="1100" u="none" strike="noStrike" dirty="0">
                          <a:solidFill>
                            <a:schemeClr val="tx1"/>
                          </a:solidFill>
                          <a:effectLst/>
                        </a:rPr>
                        <a:t>Difficult</a:t>
                      </a:r>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0.7</a:t>
                      </a:r>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$2,500,753.54</a:t>
                      </a:r>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$1,750,527.48 </a:t>
                      </a:r>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8106555"/>
                  </a:ext>
                </a:extLst>
              </a:tr>
              <a:tr h="230779">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Total</a:t>
                      </a:r>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$2,400,253.54</a:t>
                      </a:r>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6750878"/>
                  </a:ext>
                </a:extLst>
              </a:tr>
              <a:tr h="177729">
                <a:tc>
                  <a:txBody>
                    <a:bodyPr/>
                    <a:lstStyle/>
                    <a:p>
                      <a:pPr algn="ctr" fontAlgn="b"/>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29526713"/>
                  </a:ext>
                </a:extLst>
              </a:tr>
              <a:tr h="230779">
                <a:tc>
                  <a:txBody>
                    <a:bodyPr/>
                    <a:lstStyle/>
                    <a:p>
                      <a:pPr algn="ctr" fontAlgn="b"/>
                      <a:r>
                        <a:rPr lang="en-US" sz="1100" u="none" strike="noStrike" dirty="0">
                          <a:solidFill>
                            <a:schemeClr val="tx1"/>
                          </a:solidFill>
                          <a:effectLst/>
                        </a:rPr>
                        <a:t>Minor Changes</a:t>
                      </a:r>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0.4</a:t>
                      </a:r>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1</a:t>
                      </a:r>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$550,753.54</a:t>
                      </a:r>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$220,301.42 </a:t>
                      </a:r>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16897186"/>
                  </a:ext>
                </a:extLst>
              </a:tr>
              <a:tr h="205155">
                <a:tc>
                  <a:txBody>
                    <a:bodyPr/>
                    <a:lstStyle/>
                    <a:p>
                      <a:pPr algn="ctr" fontAlgn="b"/>
                      <a:r>
                        <a:rPr lang="en-US" sz="1100" u="none" strike="noStrike" dirty="0">
                          <a:solidFill>
                            <a:schemeClr val="tx1"/>
                          </a:solidFill>
                          <a:effectLst/>
                        </a:rPr>
                        <a:t>Major Changes</a:t>
                      </a:r>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0.6</a:t>
                      </a:r>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Simple</a:t>
                      </a:r>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0.2</a:t>
                      </a:r>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$780,753.54</a:t>
                      </a:r>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$156,150.71 </a:t>
                      </a:r>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45699854"/>
                  </a:ext>
                </a:extLst>
              </a:tr>
              <a:tr h="478466">
                <a:tc>
                  <a:txBody>
                    <a:bodyPr/>
                    <a:lstStyle/>
                    <a:p>
                      <a:pPr algn="ctr" fontAlgn="b"/>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0.6</a:t>
                      </a:r>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Complex</a:t>
                      </a:r>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0.8</a:t>
                      </a:r>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$980,753.54</a:t>
                      </a:r>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$784,602.83 </a:t>
                      </a:r>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2021662"/>
                  </a:ext>
                </a:extLst>
              </a:tr>
              <a:tr h="230779">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highlight>
                            <a:srgbClr val="008000"/>
                          </a:highlight>
                        </a:rPr>
                        <a:t>Total</a:t>
                      </a:r>
                      <a:endParaRPr lang="en-US" sz="1100" b="0" i="0" u="none" strike="noStrike" dirty="0">
                        <a:solidFill>
                          <a:schemeClr val="tx1"/>
                        </a:solidFill>
                        <a:effectLst/>
                        <a:highlight>
                          <a:srgbClr val="008000"/>
                        </a:highligh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highlight>
                            <a:srgbClr val="008000"/>
                          </a:highlight>
                        </a:rPr>
                        <a:t>$1,161,054.96</a:t>
                      </a:r>
                      <a:endParaRPr lang="en-US" sz="1100" b="0" i="0" u="none" strike="noStrike" dirty="0">
                        <a:solidFill>
                          <a:schemeClr val="tx1"/>
                        </a:solidFill>
                        <a:effectLst/>
                        <a:highlight>
                          <a:srgbClr val="008000"/>
                        </a:highlight>
                        <a:latin typeface="Calibri" panose="020F0502020204030204" pitchFamily="34" charset="0"/>
                      </a:endParaRPr>
                    </a:p>
                  </a:txBody>
                  <a:tcPr marL="6765" marR="6765" marT="676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92440310"/>
                  </a:ext>
                </a:extLst>
              </a:tr>
              <a:tr h="314619">
                <a:tc>
                  <a:txBody>
                    <a:bodyPr/>
                    <a:lstStyle/>
                    <a:p>
                      <a:pPr algn="ctr" fontAlgn="b"/>
                      <a:r>
                        <a:rPr lang="en-US" sz="1100" u="none" strike="noStrike" dirty="0">
                          <a:solidFill>
                            <a:schemeClr val="tx1"/>
                          </a:solidFill>
                          <a:effectLst/>
                        </a:rPr>
                        <a:t>Minor Changes</a:t>
                      </a:r>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0.7</a:t>
                      </a:r>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$2,350,753.54</a:t>
                      </a:r>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$1,645,527.48</a:t>
                      </a:r>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33140048"/>
                  </a:ext>
                </a:extLst>
              </a:tr>
              <a:tr h="317756">
                <a:tc>
                  <a:txBody>
                    <a:bodyPr/>
                    <a:lstStyle/>
                    <a:p>
                      <a:pPr algn="ctr" fontAlgn="b"/>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4590684"/>
                  </a:ext>
                </a:extLst>
              </a:tr>
              <a:tr h="230779">
                <a:tc>
                  <a:txBody>
                    <a:bodyPr/>
                    <a:lstStyle/>
                    <a:p>
                      <a:pPr algn="ctr" fontAlgn="b"/>
                      <a:r>
                        <a:rPr lang="en-US" sz="1100" u="none" strike="noStrike" dirty="0">
                          <a:solidFill>
                            <a:schemeClr val="tx1"/>
                          </a:solidFill>
                          <a:effectLst/>
                        </a:rPr>
                        <a:t>Major Changes</a:t>
                      </a:r>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0.3</a:t>
                      </a:r>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$2,420,753.54</a:t>
                      </a:r>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$726,226.06</a:t>
                      </a:r>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5721749"/>
                  </a:ext>
                </a:extLst>
              </a:tr>
              <a:tr h="230779">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Total</a:t>
                      </a:r>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$2,371,753.54</a:t>
                      </a:r>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25366871"/>
                  </a:ext>
                </a:extLst>
              </a:tr>
              <a:tr h="230779">
                <a:tc>
                  <a:txBody>
                    <a:bodyPr/>
                    <a:lstStyle/>
                    <a:p>
                      <a:pPr algn="ctr" fontAlgn="b"/>
                      <a:r>
                        <a:rPr lang="en-US" sz="1100" u="none" strike="noStrike">
                          <a:solidFill>
                            <a:schemeClr val="tx1"/>
                          </a:solidFill>
                          <a:effectLst/>
                        </a:rPr>
                        <a:t>Without Changes</a:t>
                      </a:r>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0.6</a:t>
                      </a:r>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$2,380,753.54</a:t>
                      </a:r>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$1,428,452.12</a:t>
                      </a:r>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58280130"/>
                  </a:ext>
                </a:extLst>
              </a:tr>
              <a:tr h="372139">
                <a:tc>
                  <a:txBody>
                    <a:bodyPr/>
                    <a:lstStyle/>
                    <a:p>
                      <a:pPr algn="ctr" fontAlgn="b"/>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80558437"/>
                  </a:ext>
                </a:extLst>
              </a:tr>
              <a:tr h="230779">
                <a:tc>
                  <a:txBody>
                    <a:bodyPr/>
                    <a:lstStyle/>
                    <a:p>
                      <a:pPr algn="ctr" fontAlgn="b"/>
                      <a:r>
                        <a:rPr lang="en-US" sz="1100" u="none" strike="noStrike" dirty="0">
                          <a:solidFill>
                            <a:schemeClr val="tx1"/>
                          </a:solidFill>
                          <a:effectLst/>
                        </a:rPr>
                        <a:t>With Changes</a:t>
                      </a:r>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0.4</a:t>
                      </a:r>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$2,580,753.54</a:t>
                      </a:r>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$1,032,301.42</a:t>
                      </a:r>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858901"/>
                  </a:ext>
                </a:extLst>
              </a:tr>
              <a:tr h="230779">
                <a:tc>
                  <a:txBody>
                    <a:bodyPr/>
                    <a:lstStyle/>
                    <a:p>
                      <a:pPr algn="ctr" fontAlgn="b"/>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Total</a:t>
                      </a:r>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$2,460,753.54</a:t>
                      </a:r>
                      <a:endParaRPr lang="en-US" sz="1100" b="0" i="0" u="none" strike="noStrike" dirty="0">
                        <a:solidFill>
                          <a:schemeClr val="tx1"/>
                        </a:solidFill>
                        <a:effectLst/>
                        <a:latin typeface="Calibri" panose="020F0502020204030204" pitchFamily="34" charset="0"/>
                      </a:endParaRPr>
                    </a:p>
                  </a:txBody>
                  <a:tcPr marL="6765" marR="6765" marT="676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545839"/>
                  </a:ext>
                </a:extLst>
              </a:tr>
            </a:tbl>
          </a:graphicData>
        </a:graphic>
      </p:graphicFrame>
    </p:spTree>
    <p:extLst>
      <p:ext uri="{BB962C8B-B14F-4D97-AF65-F5344CB8AC3E}">
        <p14:creationId xmlns:p14="http://schemas.microsoft.com/office/powerpoint/2010/main" val="1028057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BD43-EF34-421E-B4CB-D8C2DBB191AF}"/>
              </a:ext>
            </a:extLst>
          </p:cNvPr>
          <p:cNvSpPr>
            <a:spLocks noGrp="1"/>
          </p:cNvSpPr>
          <p:nvPr>
            <p:ph type="title"/>
          </p:nvPr>
        </p:nvSpPr>
        <p:spPr/>
        <p:txBody>
          <a:bodyPr/>
          <a:lstStyle/>
          <a:p>
            <a:r>
              <a:rPr lang="en-US" dirty="0"/>
              <a:t>Procurement Management- Contract to be used—Using CPIF</a:t>
            </a:r>
          </a:p>
        </p:txBody>
      </p:sp>
      <p:graphicFrame>
        <p:nvGraphicFramePr>
          <p:cNvPr id="6" name="Content Placeholder 5">
            <a:extLst>
              <a:ext uri="{FF2B5EF4-FFF2-40B4-BE49-F238E27FC236}">
                <a16:creationId xmlns:a16="http://schemas.microsoft.com/office/drawing/2014/main" id="{2417C7C3-9B31-3F4A-B2C6-E63690D0B07A}"/>
              </a:ext>
            </a:extLst>
          </p:cNvPr>
          <p:cNvGraphicFramePr>
            <a:graphicFrameLocks noGrp="1"/>
          </p:cNvGraphicFramePr>
          <p:nvPr>
            <p:ph sz="half" idx="1"/>
            <p:extLst>
              <p:ext uri="{D42A27DB-BD31-4B8C-83A1-F6EECF244321}">
                <p14:modId xmlns:p14="http://schemas.microsoft.com/office/powerpoint/2010/main" val="1258569423"/>
              </p:ext>
            </p:extLst>
          </p:nvPr>
        </p:nvGraphicFramePr>
        <p:xfrm>
          <a:off x="499730" y="2264735"/>
          <a:ext cx="10483703" cy="3519818"/>
        </p:xfrm>
        <a:graphic>
          <a:graphicData uri="http://schemas.openxmlformats.org/drawingml/2006/table">
            <a:tbl>
              <a:tblPr>
                <a:tableStyleId>{5C22544A-7EE6-4342-B048-85BDC9FD1C3A}</a:tableStyleId>
              </a:tblPr>
              <a:tblGrid>
                <a:gridCol w="4950712">
                  <a:extLst>
                    <a:ext uri="{9D8B030D-6E8A-4147-A177-3AD203B41FA5}">
                      <a16:colId xmlns:a16="http://schemas.microsoft.com/office/drawing/2014/main" val="790078048"/>
                    </a:ext>
                  </a:extLst>
                </a:gridCol>
                <a:gridCol w="700345">
                  <a:extLst>
                    <a:ext uri="{9D8B030D-6E8A-4147-A177-3AD203B41FA5}">
                      <a16:colId xmlns:a16="http://schemas.microsoft.com/office/drawing/2014/main" val="1723129346"/>
                    </a:ext>
                  </a:extLst>
                </a:gridCol>
                <a:gridCol w="700345">
                  <a:extLst>
                    <a:ext uri="{9D8B030D-6E8A-4147-A177-3AD203B41FA5}">
                      <a16:colId xmlns:a16="http://schemas.microsoft.com/office/drawing/2014/main" val="3697656623"/>
                    </a:ext>
                  </a:extLst>
                </a:gridCol>
                <a:gridCol w="4132301">
                  <a:extLst>
                    <a:ext uri="{9D8B030D-6E8A-4147-A177-3AD203B41FA5}">
                      <a16:colId xmlns:a16="http://schemas.microsoft.com/office/drawing/2014/main" val="1024425396"/>
                    </a:ext>
                  </a:extLst>
                </a:gridCol>
              </a:tblGrid>
              <a:tr h="312570">
                <a:tc>
                  <a:txBody>
                    <a:bodyPr/>
                    <a:lstStyle/>
                    <a:p>
                      <a:pPr algn="l" fontAlgn="b"/>
                      <a:r>
                        <a:rPr lang="en-US" sz="1200" u="none" strike="noStrike" dirty="0">
                          <a:solidFill>
                            <a:schemeClr val="tx1"/>
                          </a:solidFill>
                          <a:effectLst/>
                        </a:rPr>
                        <a:t>Case 1 </a:t>
                      </a:r>
                      <a:endParaRPr lang="en-US" sz="1200" b="0" i="0" u="none" strike="noStrike" dirty="0">
                        <a:solidFill>
                          <a:schemeClr val="tx1"/>
                        </a:solidFill>
                        <a:effectLst/>
                        <a:latin typeface="Calibri" panose="020F0502020204030204" pitchFamily="34" charset="0"/>
                      </a:endParaRPr>
                    </a:p>
                  </a:txBody>
                  <a:tcPr marL="3610" marR="3610" marT="361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a:solidFill>
                          <a:schemeClr val="tx1"/>
                        </a:solidFill>
                        <a:effectLst/>
                        <a:latin typeface="Calibri" panose="020F0502020204030204" pitchFamily="34" charset="0"/>
                      </a:endParaRPr>
                    </a:p>
                  </a:txBody>
                  <a:tcPr marL="3610" marR="3610" marT="361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a:solidFill>
                          <a:schemeClr val="tx1"/>
                        </a:solidFill>
                        <a:effectLst/>
                        <a:latin typeface="Calibri" panose="020F0502020204030204" pitchFamily="34" charset="0"/>
                      </a:endParaRPr>
                    </a:p>
                  </a:txBody>
                  <a:tcPr marL="3610" marR="3610" marT="361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u="none" strike="noStrike">
                          <a:solidFill>
                            <a:schemeClr val="tx1"/>
                          </a:solidFill>
                          <a:effectLst/>
                        </a:rPr>
                        <a:t>Case 2</a:t>
                      </a:r>
                      <a:endParaRPr lang="en-US" sz="1200" b="0" i="0" u="none" strike="noStrike">
                        <a:solidFill>
                          <a:schemeClr val="tx1"/>
                        </a:solidFill>
                        <a:effectLst/>
                        <a:latin typeface="Calibri" panose="020F0502020204030204" pitchFamily="34" charset="0"/>
                      </a:endParaRPr>
                    </a:p>
                  </a:txBody>
                  <a:tcPr marL="3610" marR="3610" marT="361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35715592"/>
                  </a:ext>
                </a:extLst>
              </a:tr>
              <a:tr h="229690">
                <a:tc>
                  <a:txBody>
                    <a:bodyPr/>
                    <a:lstStyle/>
                    <a:p>
                      <a:pPr marL="171450" indent="-171450" algn="l" fontAlgn="b">
                        <a:buFont typeface="Arial" panose="020B0604020202020204" pitchFamily="34" charset="0"/>
                        <a:buChar char="•"/>
                      </a:pPr>
                      <a:r>
                        <a:rPr lang="en-US" sz="1200" u="none" strike="noStrike" dirty="0">
                          <a:solidFill>
                            <a:schemeClr val="tx1"/>
                          </a:solidFill>
                          <a:effectLst/>
                        </a:rPr>
                        <a:t>Sharing Formula : 85/15, 85% by buyer and 15% by seller</a:t>
                      </a:r>
                      <a:endParaRPr lang="en-US" sz="1200" b="0" i="0" u="none" strike="noStrike" dirty="0">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71450" indent="-171450" algn="l" fontAlgn="b">
                        <a:buFont typeface="Arial" panose="020B0604020202020204" pitchFamily="34" charset="0"/>
                        <a:buChar char="•"/>
                      </a:pPr>
                      <a:r>
                        <a:rPr lang="en-US" sz="1200" u="none" strike="noStrike" dirty="0">
                          <a:solidFill>
                            <a:schemeClr val="tx1"/>
                          </a:solidFill>
                          <a:effectLst/>
                        </a:rPr>
                        <a:t>Sharing Formula :85/15, 85% by buyer and 15% by seller</a:t>
                      </a:r>
                      <a:endParaRPr lang="en-US" sz="1200" b="0" i="0" u="none" strike="noStrike" dirty="0">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3129831"/>
                  </a:ext>
                </a:extLst>
              </a:tr>
              <a:tr h="312570">
                <a:tc>
                  <a:txBody>
                    <a:bodyPr/>
                    <a:lstStyle/>
                    <a:p>
                      <a:pPr marL="171450" indent="-171450" algn="l" fontAlgn="b">
                        <a:buFont typeface="Arial" panose="020B0604020202020204" pitchFamily="34" charset="0"/>
                        <a:buChar char="•"/>
                      </a:pPr>
                      <a:r>
                        <a:rPr lang="en-US" sz="1200" u="none" strike="noStrike" dirty="0">
                          <a:solidFill>
                            <a:schemeClr val="tx1"/>
                          </a:solidFill>
                          <a:effectLst/>
                        </a:rPr>
                        <a:t>Allowable cost: $2,050,500.5</a:t>
                      </a:r>
                      <a:endParaRPr lang="en-US" sz="1200" b="0" i="0" u="none" strike="noStrike" dirty="0">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71450" indent="-171450" algn="l" fontAlgn="b">
                        <a:buFont typeface="Arial" panose="020B0604020202020204" pitchFamily="34" charset="0"/>
                        <a:buChar char="•"/>
                      </a:pPr>
                      <a:r>
                        <a:rPr lang="en-US" sz="1200" u="none" strike="noStrike" dirty="0">
                          <a:solidFill>
                            <a:schemeClr val="tx1"/>
                          </a:solidFill>
                          <a:effectLst/>
                        </a:rPr>
                        <a:t>Allowable cost :$2,050,500.5</a:t>
                      </a:r>
                      <a:endParaRPr lang="en-US" sz="1200" b="0" i="0" u="none" strike="noStrike" dirty="0">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12872617"/>
                  </a:ext>
                </a:extLst>
              </a:tr>
              <a:tr h="312570">
                <a:tc>
                  <a:txBody>
                    <a:bodyPr/>
                    <a:lstStyle/>
                    <a:p>
                      <a:pPr marL="171450" indent="-171450" algn="l" fontAlgn="b">
                        <a:buFont typeface="Arial" panose="020B0604020202020204" pitchFamily="34" charset="0"/>
                        <a:buChar char="•"/>
                      </a:pPr>
                      <a:r>
                        <a:rPr lang="en-US" sz="1200" u="none" strike="noStrike" dirty="0">
                          <a:solidFill>
                            <a:schemeClr val="tx1"/>
                          </a:solidFill>
                          <a:effectLst/>
                        </a:rPr>
                        <a:t>Target Fee: $150,000</a:t>
                      </a:r>
                      <a:endParaRPr lang="en-US" sz="1200" b="0" i="0" u="none" strike="noStrike" dirty="0">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71450" indent="-171450" algn="l" fontAlgn="b">
                        <a:buFont typeface="Arial" panose="020B0604020202020204" pitchFamily="34" charset="0"/>
                        <a:buChar char="•"/>
                      </a:pPr>
                      <a:r>
                        <a:rPr lang="en-US" sz="1200" u="none" strike="noStrike" dirty="0">
                          <a:solidFill>
                            <a:schemeClr val="tx1"/>
                          </a:solidFill>
                          <a:effectLst/>
                        </a:rPr>
                        <a:t>Target Fee :$150,000</a:t>
                      </a:r>
                      <a:endParaRPr lang="en-US" sz="1200" b="0" i="0" u="none" strike="noStrike" dirty="0">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147082"/>
                  </a:ext>
                </a:extLst>
              </a:tr>
              <a:tr h="312570">
                <a:tc>
                  <a:txBody>
                    <a:bodyPr/>
                    <a:lstStyle/>
                    <a:p>
                      <a:pPr marL="171450" indent="-171450" algn="l" fontAlgn="b">
                        <a:buFont typeface="Arial" panose="020B0604020202020204" pitchFamily="34" charset="0"/>
                        <a:buChar char="•"/>
                      </a:pPr>
                      <a:r>
                        <a:rPr lang="en-US" sz="1200" u="none" strike="noStrike" dirty="0">
                          <a:solidFill>
                            <a:schemeClr val="tx1"/>
                          </a:solidFill>
                          <a:effectLst/>
                        </a:rPr>
                        <a:t>Maximum Fee :$180,000</a:t>
                      </a:r>
                      <a:endParaRPr lang="en-US" sz="1200" b="0" i="0" u="none" strike="noStrike" dirty="0">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71450" indent="-171450" algn="l" fontAlgn="b">
                        <a:buFont typeface="Arial" panose="020B0604020202020204" pitchFamily="34" charset="0"/>
                        <a:buChar char="•"/>
                      </a:pPr>
                      <a:r>
                        <a:rPr lang="en-US" sz="1200" u="none" strike="noStrike" dirty="0">
                          <a:solidFill>
                            <a:schemeClr val="tx1"/>
                          </a:solidFill>
                          <a:effectLst/>
                        </a:rPr>
                        <a:t>Maximum Fee :$180,000</a:t>
                      </a:r>
                      <a:endParaRPr lang="en-US" sz="1200" b="0" i="0" u="none" strike="noStrike" dirty="0">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30639343"/>
                  </a:ext>
                </a:extLst>
              </a:tr>
              <a:tr h="312570">
                <a:tc>
                  <a:txBody>
                    <a:bodyPr/>
                    <a:lstStyle/>
                    <a:p>
                      <a:pPr marL="171450" indent="-171450" algn="l" fontAlgn="b">
                        <a:buFont typeface="Arial" panose="020B0604020202020204" pitchFamily="34" charset="0"/>
                        <a:buChar char="•"/>
                      </a:pPr>
                      <a:r>
                        <a:rPr lang="en-US" sz="1200" u="none" strike="noStrike" dirty="0">
                          <a:solidFill>
                            <a:schemeClr val="tx1"/>
                          </a:solidFill>
                          <a:effectLst/>
                        </a:rPr>
                        <a:t>Minimum Fee :$90,000</a:t>
                      </a:r>
                      <a:endParaRPr lang="en-US" sz="1200" b="0" i="0" u="none" strike="noStrike" dirty="0">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71450" indent="-171450" algn="l" fontAlgn="b">
                        <a:buFont typeface="Arial" panose="020B0604020202020204" pitchFamily="34" charset="0"/>
                        <a:buChar char="•"/>
                      </a:pPr>
                      <a:r>
                        <a:rPr lang="en-US" sz="1200" u="none" strike="noStrike" dirty="0">
                          <a:solidFill>
                            <a:schemeClr val="tx1"/>
                          </a:solidFill>
                          <a:effectLst/>
                        </a:rPr>
                        <a:t>Minimum Fee :$90,000</a:t>
                      </a:r>
                      <a:endParaRPr lang="en-US" sz="1200" b="0" i="0" u="none" strike="noStrike" dirty="0">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2702946"/>
                  </a:ext>
                </a:extLst>
              </a:tr>
              <a:tr h="312570">
                <a:tc>
                  <a:txBody>
                    <a:bodyPr/>
                    <a:lstStyle/>
                    <a:p>
                      <a:pPr algn="l" fontAlgn="b"/>
                      <a:endParaRPr lang="en-US" sz="1200" b="0" i="0" u="none" strike="noStrike" dirty="0">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86513641"/>
                  </a:ext>
                </a:extLst>
              </a:tr>
              <a:tr h="312570">
                <a:tc>
                  <a:txBody>
                    <a:bodyPr/>
                    <a:lstStyle/>
                    <a:p>
                      <a:pPr marL="171450" indent="-171450" algn="l" fontAlgn="b">
                        <a:buFont typeface="Arial" panose="020B0604020202020204" pitchFamily="34" charset="0"/>
                        <a:buChar char="•"/>
                      </a:pPr>
                      <a:r>
                        <a:rPr lang="en-US" sz="1200" u="none" strike="noStrike" dirty="0">
                          <a:solidFill>
                            <a:schemeClr val="tx1"/>
                          </a:solidFill>
                          <a:effectLst/>
                        </a:rPr>
                        <a:t>Project Result:</a:t>
                      </a:r>
                      <a:endParaRPr lang="en-US" sz="1200" b="0" i="0" u="none" strike="noStrike" dirty="0">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71450" indent="-171450" algn="l" fontAlgn="b">
                        <a:buFont typeface="Arial" panose="020B0604020202020204" pitchFamily="34" charset="0"/>
                        <a:buChar char="•"/>
                      </a:pPr>
                      <a:r>
                        <a:rPr lang="en-US" sz="1200" u="none" strike="noStrike" dirty="0">
                          <a:solidFill>
                            <a:schemeClr val="tx1"/>
                          </a:solidFill>
                          <a:effectLst/>
                        </a:rPr>
                        <a:t>Project Result:</a:t>
                      </a:r>
                      <a:endParaRPr lang="en-US" sz="1200" b="0" i="0" u="none" strike="noStrike" dirty="0">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40141187"/>
                  </a:ext>
                </a:extLst>
              </a:tr>
              <a:tr h="312570">
                <a:tc>
                  <a:txBody>
                    <a:bodyPr/>
                    <a:lstStyle/>
                    <a:p>
                      <a:pPr marL="171450" indent="-171450" algn="l" fontAlgn="b">
                        <a:buFont typeface="Wingdings" pitchFamily="2" charset="2"/>
                        <a:buChar char="Ø"/>
                      </a:pPr>
                      <a:r>
                        <a:rPr lang="en-US" sz="1200" u="none" strike="noStrike">
                          <a:solidFill>
                            <a:schemeClr val="tx1"/>
                          </a:solidFill>
                          <a:effectLst/>
                        </a:rPr>
                        <a:t>Seller completes the project at cost of $1,850,753.54</a:t>
                      </a:r>
                      <a:endParaRPr lang="en-US" sz="1200" b="0" i="0" u="none" strike="noStrike">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71450" indent="-171450" algn="l" fontAlgn="b">
                        <a:buFont typeface="Wingdings" pitchFamily="2" charset="2"/>
                        <a:buChar char="Ø"/>
                      </a:pPr>
                      <a:r>
                        <a:rPr lang="en-US" sz="1200" u="none" strike="noStrike" dirty="0">
                          <a:solidFill>
                            <a:schemeClr val="tx1"/>
                          </a:solidFill>
                          <a:effectLst/>
                        </a:rPr>
                        <a:t>Seller completes the project at cost of $2200,753.54</a:t>
                      </a:r>
                      <a:endParaRPr lang="en-US" sz="1200" b="0" i="0" u="none" strike="noStrike" dirty="0">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36174525"/>
                  </a:ext>
                </a:extLst>
              </a:tr>
              <a:tr h="476998">
                <a:tc>
                  <a:txBody>
                    <a:bodyPr/>
                    <a:lstStyle/>
                    <a:p>
                      <a:pPr marL="171450" indent="-171450" algn="l" fontAlgn="b">
                        <a:buFont typeface="Wingdings" pitchFamily="2" charset="2"/>
                        <a:buChar char="Ø"/>
                      </a:pPr>
                      <a:r>
                        <a:rPr lang="en-US" sz="1200" u="none" strike="noStrike" dirty="0">
                          <a:solidFill>
                            <a:schemeClr val="tx1"/>
                          </a:solidFill>
                          <a:effectLst/>
                        </a:rPr>
                        <a:t>seller is paid $1,850,753.54+($2,050,500.5-$1,850,743.54)*.15 + $150,000= $2,030,717.84</a:t>
                      </a:r>
                      <a:endParaRPr lang="en-US" sz="1200" b="0" i="0" u="none" strike="noStrike" dirty="0">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71450" indent="-171450" algn="l" fontAlgn="b">
                        <a:buFont typeface="Wingdings" pitchFamily="2" charset="2"/>
                        <a:buChar char="Ø"/>
                      </a:pPr>
                      <a:r>
                        <a:rPr lang="en-US" sz="1200" u="none" strike="noStrike" dirty="0">
                          <a:solidFill>
                            <a:schemeClr val="tx1"/>
                          </a:solidFill>
                          <a:effectLst/>
                        </a:rPr>
                        <a:t>seller is paid: $2,050,500.5 + $90,000=$2140,500.5</a:t>
                      </a:r>
                      <a:endParaRPr lang="en-US" sz="1200" b="0" i="0" u="none" strike="noStrike" dirty="0">
                        <a:solidFill>
                          <a:schemeClr val="tx1"/>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8987074"/>
                  </a:ext>
                </a:extLst>
              </a:tr>
              <a:tr h="312570">
                <a:tc>
                  <a:txBody>
                    <a:bodyPr/>
                    <a:lstStyle/>
                    <a:p>
                      <a:pPr marL="171450" indent="-171450" algn="l" fontAlgn="b">
                        <a:buFont typeface="Wingdings" pitchFamily="2" charset="2"/>
                        <a:buChar char="Ø"/>
                      </a:pPr>
                      <a:r>
                        <a:rPr lang="en-US" sz="1200" b="1" u="none" strike="noStrike" dirty="0">
                          <a:solidFill>
                            <a:srgbClr val="FFC000"/>
                          </a:solidFill>
                          <a:effectLst/>
                        </a:rPr>
                        <a:t>seller profit= $2,030,717.84-$1,850,753.54 = $179,964.3</a:t>
                      </a:r>
                      <a:endParaRPr lang="en-US" sz="1200" b="1" i="0" u="none" strike="noStrike" dirty="0">
                        <a:solidFill>
                          <a:srgbClr val="FFC000"/>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a:solidFill>
                          <a:srgbClr val="000000"/>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a:solidFill>
                          <a:srgbClr val="FFC000"/>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71450" indent="-171450" algn="l" fontAlgn="b">
                        <a:buFont typeface="Wingdings" pitchFamily="2" charset="2"/>
                        <a:buChar char="Ø"/>
                      </a:pPr>
                      <a:r>
                        <a:rPr lang="en-US" sz="1200" u="none" strike="noStrike" dirty="0">
                          <a:solidFill>
                            <a:srgbClr val="FFC000"/>
                          </a:solidFill>
                          <a:effectLst/>
                        </a:rPr>
                        <a:t>seller profit= $90,000</a:t>
                      </a:r>
                      <a:endParaRPr lang="en-US" sz="1200" b="0" i="0" u="none" strike="noStrike" dirty="0">
                        <a:solidFill>
                          <a:srgbClr val="FFC000"/>
                        </a:solidFill>
                        <a:effectLst/>
                        <a:latin typeface="Calibri" panose="020F0502020204030204" pitchFamily="34" charset="0"/>
                      </a:endParaRPr>
                    </a:p>
                  </a:txBody>
                  <a:tcPr marL="3610" marR="3610" marT="361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93914591"/>
                  </a:ext>
                </a:extLst>
              </a:tr>
            </a:tbl>
          </a:graphicData>
        </a:graphic>
      </p:graphicFrame>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p:txBody>
          <a:bodyPr/>
          <a:lstStyle/>
          <a:p>
            <a:fld id="{B2DC25EE-239B-4C5F-AAD1-255A7D5F1EE2}" type="slidenum">
              <a:rPr lang="en-US" smtClean="0"/>
              <a:t>42</a:t>
            </a:fld>
            <a:endParaRPr lang="en-US"/>
          </a:p>
        </p:txBody>
      </p:sp>
    </p:spTree>
    <p:extLst>
      <p:ext uri="{BB962C8B-B14F-4D97-AF65-F5344CB8AC3E}">
        <p14:creationId xmlns:p14="http://schemas.microsoft.com/office/powerpoint/2010/main" val="3423816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BD43-EF34-421E-B4CB-D8C2DBB191AF}"/>
              </a:ext>
            </a:extLst>
          </p:cNvPr>
          <p:cNvSpPr>
            <a:spLocks noGrp="1"/>
          </p:cNvSpPr>
          <p:nvPr>
            <p:ph type="title"/>
          </p:nvPr>
        </p:nvSpPr>
        <p:spPr/>
        <p:txBody>
          <a:bodyPr/>
          <a:lstStyle/>
          <a:p>
            <a:r>
              <a:rPr lang="en-US" dirty="0"/>
              <a:t>Statement of Work- Part1</a:t>
            </a:r>
          </a:p>
        </p:txBody>
      </p:sp>
      <p:pic>
        <p:nvPicPr>
          <p:cNvPr id="8" name="Content Placeholder 7" descr="A screenshot of a cell phone&#10;&#10;Description automatically generated">
            <a:extLst>
              <a:ext uri="{FF2B5EF4-FFF2-40B4-BE49-F238E27FC236}">
                <a16:creationId xmlns:a16="http://schemas.microsoft.com/office/drawing/2014/main" id="{D84ABDC4-CEEB-DA4A-9E2E-CE415178596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7754" y="1997573"/>
            <a:ext cx="7622990" cy="4870706"/>
          </a:xfrm>
        </p:spPr>
      </p:pic>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p:txBody>
          <a:bodyPr/>
          <a:lstStyle/>
          <a:p>
            <a:fld id="{B2DC25EE-239B-4C5F-AAD1-255A7D5F1EE2}" type="slidenum">
              <a:rPr lang="en-US" smtClean="0"/>
              <a:t>43</a:t>
            </a:fld>
            <a:endParaRPr lang="en-US"/>
          </a:p>
        </p:txBody>
      </p:sp>
    </p:spTree>
    <p:extLst>
      <p:ext uri="{BB962C8B-B14F-4D97-AF65-F5344CB8AC3E}">
        <p14:creationId xmlns:p14="http://schemas.microsoft.com/office/powerpoint/2010/main" val="72784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BD43-EF34-421E-B4CB-D8C2DBB191AF}"/>
              </a:ext>
            </a:extLst>
          </p:cNvPr>
          <p:cNvSpPr>
            <a:spLocks noGrp="1"/>
          </p:cNvSpPr>
          <p:nvPr>
            <p:ph type="title"/>
          </p:nvPr>
        </p:nvSpPr>
        <p:spPr/>
        <p:txBody>
          <a:bodyPr/>
          <a:lstStyle/>
          <a:p>
            <a:r>
              <a:rPr lang="en-US" dirty="0"/>
              <a:t>Statement Of Work- Part 2</a:t>
            </a:r>
          </a:p>
        </p:txBody>
      </p:sp>
      <p:pic>
        <p:nvPicPr>
          <p:cNvPr id="7" name="Content Placeholder 6" descr="A screenshot of a cell phone&#10;&#10;Description automatically generated">
            <a:extLst>
              <a:ext uri="{FF2B5EF4-FFF2-40B4-BE49-F238E27FC236}">
                <a16:creationId xmlns:a16="http://schemas.microsoft.com/office/drawing/2014/main" id="{D21174A7-1F25-FC43-A2D4-A401C8DCA3E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81037" y="2009554"/>
            <a:ext cx="8005225" cy="4796120"/>
          </a:xfrm>
        </p:spPr>
      </p:pic>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p:txBody>
          <a:bodyPr/>
          <a:lstStyle/>
          <a:p>
            <a:fld id="{B2DC25EE-239B-4C5F-AAD1-255A7D5F1EE2}" type="slidenum">
              <a:rPr lang="en-US" smtClean="0"/>
              <a:t>44</a:t>
            </a:fld>
            <a:endParaRPr lang="en-US" dirty="0"/>
          </a:p>
        </p:txBody>
      </p:sp>
    </p:spTree>
    <p:extLst>
      <p:ext uri="{BB962C8B-B14F-4D97-AF65-F5344CB8AC3E}">
        <p14:creationId xmlns:p14="http://schemas.microsoft.com/office/powerpoint/2010/main" val="467452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8025C-ECF0-5643-874D-70D3AF5F7A52}"/>
              </a:ext>
            </a:extLst>
          </p:cNvPr>
          <p:cNvSpPr>
            <a:spLocks noGrp="1"/>
          </p:cNvSpPr>
          <p:nvPr>
            <p:ph type="title"/>
          </p:nvPr>
        </p:nvSpPr>
        <p:spPr/>
        <p:txBody>
          <a:bodyPr/>
          <a:lstStyle/>
          <a:p>
            <a:r>
              <a:rPr lang="en-US" dirty="0"/>
              <a:t>Statement Of Work – Part3</a:t>
            </a:r>
          </a:p>
        </p:txBody>
      </p:sp>
      <p:pic>
        <p:nvPicPr>
          <p:cNvPr id="7" name="Content Placeholder 6" descr="A screenshot of a cell phone&#10;&#10;Description automatically generated">
            <a:extLst>
              <a:ext uri="{FF2B5EF4-FFF2-40B4-BE49-F238E27FC236}">
                <a16:creationId xmlns:a16="http://schemas.microsoft.com/office/drawing/2014/main" id="{CEDDB2F8-789A-5841-B4DB-37E04E4BF41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4307" y="2105247"/>
            <a:ext cx="12271235" cy="4752753"/>
          </a:xfrm>
        </p:spPr>
      </p:pic>
      <p:sp>
        <p:nvSpPr>
          <p:cNvPr id="5" name="Slide Number Placeholder 4">
            <a:extLst>
              <a:ext uri="{FF2B5EF4-FFF2-40B4-BE49-F238E27FC236}">
                <a16:creationId xmlns:a16="http://schemas.microsoft.com/office/drawing/2014/main" id="{5587A3B9-A8C1-EB4F-B39F-D0E1F6BD8BD4}"/>
              </a:ext>
            </a:extLst>
          </p:cNvPr>
          <p:cNvSpPr>
            <a:spLocks noGrp="1"/>
          </p:cNvSpPr>
          <p:nvPr>
            <p:ph type="sldNum" sz="quarter" idx="12"/>
          </p:nvPr>
        </p:nvSpPr>
        <p:spPr/>
        <p:txBody>
          <a:bodyPr/>
          <a:lstStyle/>
          <a:p>
            <a:fld id="{B2DC25EE-239B-4C5F-AAD1-255A7D5F1EE2}" type="slidenum">
              <a:rPr lang="en-US" smtClean="0"/>
              <a:t>45</a:t>
            </a:fld>
            <a:endParaRPr lang="en-US"/>
          </a:p>
        </p:txBody>
      </p:sp>
    </p:spTree>
    <p:extLst>
      <p:ext uri="{BB962C8B-B14F-4D97-AF65-F5344CB8AC3E}">
        <p14:creationId xmlns:p14="http://schemas.microsoft.com/office/powerpoint/2010/main" val="7009579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6000"/>
                <a:shade val="100000"/>
                <a:hueMod val="106000"/>
                <a:satMod val="220000"/>
                <a:lumMod val="140000"/>
              </a:schemeClr>
            </a:gs>
            <a:gs pos="53000">
              <a:schemeClr val="bg2">
                <a:shade val="100000"/>
                <a:hueMod val="100000"/>
                <a:satMod val="110000"/>
                <a:lumMod val="130000"/>
              </a:schemeClr>
            </a:gs>
            <a:gs pos="100000">
              <a:schemeClr val="bg2">
                <a:shade val="69000"/>
                <a:hueMod val="88000"/>
                <a:satMod val="160000"/>
                <a:lumMod val="69000"/>
              </a:schemeClr>
            </a:gs>
          </a:gsLst>
          <a:lin ang="2520000" scaled="0"/>
        </a:gra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5916DBF-29BF-49BC-864D-B509C0E9F9A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6" name="Picture 15">
            <a:extLst>
              <a:ext uri="{FF2B5EF4-FFF2-40B4-BE49-F238E27FC236}">
                <a16:creationId xmlns:a16="http://schemas.microsoft.com/office/drawing/2014/main" id="{8BAA1C78-8552-4CEE-9A2C-D65F2B9514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8" name="Picture 17">
            <a:extLst>
              <a:ext uri="{FF2B5EF4-FFF2-40B4-BE49-F238E27FC236}">
                <a16:creationId xmlns:a16="http://schemas.microsoft.com/office/drawing/2014/main" id="{B679451A-81B4-4425-B9C2-4DAA69272B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20" name="Rectangle 19">
            <a:extLst>
              <a:ext uri="{FF2B5EF4-FFF2-40B4-BE49-F238E27FC236}">
                <a16:creationId xmlns:a16="http://schemas.microsoft.com/office/drawing/2014/main" id="{1CE2A0D4-E8E2-468E-87E5-88D61B24A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A8530258-30B8-4334-9A8E-FD7AD2323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4" name="Rectangle 23">
            <a:extLst>
              <a:ext uri="{FF2B5EF4-FFF2-40B4-BE49-F238E27FC236}">
                <a16:creationId xmlns:a16="http://schemas.microsoft.com/office/drawing/2014/main" id="{767EE22B-9FA5-4FAC-9662-D2F9C706E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23AFE330-1515-493C-9BAD-A215440CC5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8" name="Rectangle 27">
            <a:extLst>
              <a:ext uri="{FF2B5EF4-FFF2-40B4-BE49-F238E27FC236}">
                <a16:creationId xmlns:a16="http://schemas.microsoft.com/office/drawing/2014/main" id="{1C46C271-4C9C-47FC-A552-BE6A80B66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68546B5-3A43-4E90-B43D-914113B152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1A0BD43-EF34-421E-B4CB-D8C2DBB191AF}"/>
              </a:ext>
            </a:extLst>
          </p:cNvPr>
          <p:cNvSpPr>
            <a:spLocks noGrp="1"/>
          </p:cNvSpPr>
          <p:nvPr>
            <p:ph type="title"/>
          </p:nvPr>
        </p:nvSpPr>
        <p:spPr>
          <a:xfrm>
            <a:off x="680321" y="753228"/>
            <a:ext cx="4136123" cy="1080938"/>
          </a:xfrm>
        </p:spPr>
        <p:txBody>
          <a:bodyPr vert="horz" lIns="91440" tIns="45720" rIns="91440" bIns="45720" rtlCol="0" anchor="ctr">
            <a:normAutofit/>
          </a:bodyPr>
          <a:lstStyle/>
          <a:p>
            <a:r>
              <a:rPr lang="en-US" sz="2400"/>
              <a:t>References:</a:t>
            </a:r>
          </a:p>
        </p:txBody>
      </p:sp>
      <p:pic>
        <p:nvPicPr>
          <p:cNvPr id="32" name="Picture 31">
            <a:extLst>
              <a:ext uri="{FF2B5EF4-FFF2-40B4-BE49-F238E27FC236}">
                <a16:creationId xmlns:a16="http://schemas.microsoft.com/office/drawing/2014/main" id="{3358FCD0-2FAE-4728-A479-6CF4DAA31A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pic>
        <p:nvPicPr>
          <p:cNvPr id="4" name="Content Placeholder 3" descr="Books">
            <a:extLst>
              <a:ext uri="{FF2B5EF4-FFF2-40B4-BE49-F238E27FC236}">
                <a16:creationId xmlns:a16="http://schemas.microsoft.com/office/drawing/2014/main" id="{DDB90D7E-807D-4834-9C9F-E73E66E7A8F2}"/>
              </a:ext>
            </a:extLst>
          </p:cNvPr>
          <p:cNvPicPr>
            <a:picLocks noGrp="1" noChangeAspect="1"/>
          </p:cNvPicPr>
          <p:nvPr>
            <p:ph sz="half" idx="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05776" y="3582530"/>
            <a:ext cx="914400" cy="914400"/>
          </a:xfrm>
        </p:spPr>
      </p:pic>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a:xfrm>
            <a:off x="223121" y="6248400"/>
            <a:ext cx="914400" cy="365122"/>
          </a:xfrm>
        </p:spPr>
        <p:txBody>
          <a:bodyPr vert="horz" lIns="91440" tIns="45720" rIns="91440" bIns="45720" rtlCol="0" anchor="ctr"/>
          <a:lstStyle/>
          <a:p>
            <a:fld id="{B2DC25EE-239B-4C5F-AAD1-255A7D5F1EE2}" type="slidenum">
              <a:rPr lang="en-US"/>
              <a:pPr/>
              <a:t>46</a:t>
            </a:fld>
            <a:endParaRPr lang="en-US" dirty="0"/>
          </a:p>
        </p:txBody>
      </p:sp>
      <p:graphicFrame>
        <p:nvGraphicFramePr>
          <p:cNvPr id="9" name="Table 6">
            <a:extLst>
              <a:ext uri="{FF2B5EF4-FFF2-40B4-BE49-F238E27FC236}">
                <a16:creationId xmlns:a16="http://schemas.microsoft.com/office/drawing/2014/main" id="{1E74AAD3-5369-45B3-926C-DFAA9E746D61}"/>
              </a:ext>
            </a:extLst>
          </p:cNvPr>
          <p:cNvGraphicFramePr>
            <a:graphicFrameLocks/>
          </p:cNvGraphicFramePr>
          <p:nvPr>
            <p:extLst>
              <p:ext uri="{D42A27DB-BD31-4B8C-83A1-F6EECF244321}">
                <p14:modId xmlns:p14="http://schemas.microsoft.com/office/powerpoint/2010/main" val="146376885"/>
              </p:ext>
            </p:extLst>
          </p:nvPr>
        </p:nvGraphicFramePr>
        <p:xfrm>
          <a:off x="4964458" y="609599"/>
          <a:ext cx="6677646" cy="6161904"/>
        </p:xfrm>
        <a:graphic>
          <a:graphicData uri="http://schemas.openxmlformats.org/drawingml/2006/table">
            <a:tbl>
              <a:tblPr firstRow="1" bandRow="1">
                <a:tableStyleId>{BC89EF96-8CEA-46FF-86C4-4CE0E7609802}</a:tableStyleId>
              </a:tblPr>
              <a:tblGrid>
                <a:gridCol w="479879">
                  <a:extLst>
                    <a:ext uri="{9D8B030D-6E8A-4147-A177-3AD203B41FA5}">
                      <a16:colId xmlns:a16="http://schemas.microsoft.com/office/drawing/2014/main" val="526898709"/>
                    </a:ext>
                  </a:extLst>
                </a:gridCol>
                <a:gridCol w="6197767">
                  <a:extLst>
                    <a:ext uri="{9D8B030D-6E8A-4147-A177-3AD203B41FA5}">
                      <a16:colId xmlns:a16="http://schemas.microsoft.com/office/drawing/2014/main" val="2800646251"/>
                    </a:ext>
                  </a:extLst>
                </a:gridCol>
              </a:tblGrid>
              <a:tr h="438729">
                <a:tc>
                  <a:txBody>
                    <a:bodyPr/>
                    <a:lstStyle/>
                    <a:p>
                      <a:pPr algn="ctr"/>
                      <a:r>
                        <a:rPr lang="en-US" sz="900" dirty="0"/>
                        <a:t>[1]</a:t>
                      </a:r>
                      <a:endParaRPr lang="en-US" sz="900" b="1" dirty="0">
                        <a:solidFill>
                          <a:schemeClr val="tx1">
                            <a:lumMod val="75000"/>
                            <a:lumOff val="25000"/>
                          </a:schemeClr>
                        </a:solidFill>
                      </a:endParaRPr>
                    </a:p>
                  </a:txBody>
                  <a:tcPr marL="105841" marR="52921" marT="52921" marB="5292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dirty="0">
                          <a:solidFill>
                            <a:schemeClr val="tx1"/>
                          </a:solidFill>
                          <a:latin typeface="+mn-lt"/>
                          <a:ea typeface="+mn-ea"/>
                          <a:cs typeface="+mn-cs"/>
                          <a:hlinkClick r:id="rId7">
                            <a:extLst>
                              <a:ext uri="{A12FA001-AC4F-418D-AE19-62706E023703}">
                                <ahyp:hlinkClr xmlns:ahyp="http://schemas.microsoft.com/office/drawing/2018/hyperlinkcolor" val="tx"/>
                              </a:ext>
                            </a:extLst>
                          </a:hlinkClick>
                        </a:rPr>
                        <a:t>https://the9000store.com/iso-9001-2015-requirements/what-is-iso-9001-quality-management-system/</a:t>
                      </a:r>
                      <a:r>
                        <a:rPr lang="en-US" sz="900" b="0" kern="1200" dirty="0">
                          <a:solidFill>
                            <a:schemeClr val="tx1"/>
                          </a:solidFill>
                          <a:latin typeface="+mn-lt"/>
                          <a:ea typeface="+mn-ea"/>
                          <a:cs typeface="+mn-cs"/>
                        </a:rPr>
                        <a:t> </a:t>
                      </a:r>
                    </a:p>
                  </a:txBody>
                  <a:tcPr marL="105841" marR="52921" marT="52921" marB="52921"/>
                </a:tc>
                <a:extLst>
                  <a:ext uri="{0D108BD9-81ED-4DB2-BD59-A6C34878D82A}">
                    <a16:rowId xmlns:a16="http://schemas.microsoft.com/office/drawing/2014/main" val="229372806"/>
                  </a:ext>
                </a:extLst>
              </a:tr>
              <a:tr h="290509">
                <a:tc>
                  <a:txBody>
                    <a:bodyPr/>
                    <a:lstStyle/>
                    <a:p>
                      <a:pPr algn="ctr"/>
                      <a:r>
                        <a:rPr lang="en-US" sz="900"/>
                        <a:t>[2]</a:t>
                      </a:r>
                      <a:endParaRPr lang="en-US" sz="900">
                        <a:solidFill>
                          <a:schemeClr val="tx1">
                            <a:lumMod val="75000"/>
                            <a:lumOff val="25000"/>
                          </a:schemeClr>
                        </a:solidFill>
                      </a:endParaRPr>
                    </a:p>
                  </a:txBody>
                  <a:tcPr marL="105841" marR="52921" marT="52921" marB="5292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hlinkClick r:id="rId8">
                            <a:extLst>
                              <a:ext uri="{A12FA001-AC4F-418D-AE19-62706E023703}">
                                <ahyp:hlinkClr xmlns:ahyp="http://schemas.microsoft.com/office/drawing/2018/hyperlinkcolor" val="tx"/>
                              </a:ext>
                            </a:extLst>
                          </a:hlinkClick>
                        </a:rPr>
                        <a:t>https://quality.eqms.co.uk/blog/types-of-quality-management-systems</a:t>
                      </a:r>
                      <a:endParaRPr lang="en-US" sz="900" dirty="0">
                        <a:solidFill>
                          <a:schemeClr val="tx1">
                            <a:lumMod val="75000"/>
                            <a:lumOff val="25000"/>
                          </a:schemeClr>
                        </a:solidFill>
                      </a:endParaRPr>
                    </a:p>
                  </a:txBody>
                  <a:tcPr marL="105841" marR="52921" marT="52921" marB="52921"/>
                </a:tc>
                <a:extLst>
                  <a:ext uri="{0D108BD9-81ED-4DB2-BD59-A6C34878D82A}">
                    <a16:rowId xmlns:a16="http://schemas.microsoft.com/office/drawing/2014/main" val="3597199600"/>
                  </a:ext>
                </a:extLst>
              </a:tr>
              <a:tr h="290509">
                <a:tc>
                  <a:txBody>
                    <a:bodyPr/>
                    <a:lstStyle/>
                    <a:p>
                      <a:pPr algn="ctr"/>
                      <a:r>
                        <a:rPr lang="en-US" sz="900"/>
                        <a:t>[3]</a:t>
                      </a:r>
                      <a:endParaRPr lang="en-US" sz="900">
                        <a:solidFill>
                          <a:schemeClr val="tx1">
                            <a:lumMod val="75000"/>
                            <a:lumOff val="25000"/>
                          </a:schemeClr>
                        </a:solidFill>
                      </a:endParaRPr>
                    </a:p>
                  </a:txBody>
                  <a:tcPr marL="105841" marR="52921" marT="52921" marB="5292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hlinkClick r:id="rId9">
                            <a:extLst>
                              <a:ext uri="{A12FA001-AC4F-418D-AE19-62706E023703}">
                                <ahyp:hlinkClr xmlns:ahyp="http://schemas.microsoft.com/office/drawing/2018/hyperlinkcolor" val="tx"/>
                              </a:ext>
                            </a:extLst>
                          </a:hlinkClick>
                        </a:rPr>
                        <a:t>https://qa-platforms.com/software-quality-management-sqm/</a:t>
                      </a:r>
                      <a:endParaRPr lang="en-US" sz="900" dirty="0">
                        <a:solidFill>
                          <a:schemeClr val="tx1">
                            <a:lumMod val="75000"/>
                            <a:lumOff val="25000"/>
                          </a:schemeClr>
                        </a:solidFill>
                      </a:endParaRPr>
                    </a:p>
                  </a:txBody>
                  <a:tcPr marL="105841" marR="52921" marT="52921" marB="52921"/>
                </a:tc>
                <a:extLst>
                  <a:ext uri="{0D108BD9-81ED-4DB2-BD59-A6C34878D82A}">
                    <a16:rowId xmlns:a16="http://schemas.microsoft.com/office/drawing/2014/main" val="523708969"/>
                  </a:ext>
                </a:extLst>
              </a:tr>
              <a:tr h="290509">
                <a:tc>
                  <a:txBody>
                    <a:bodyPr/>
                    <a:lstStyle/>
                    <a:p>
                      <a:pPr algn="ctr"/>
                      <a:r>
                        <a:rPr kumimoji="0" lang="en-US" sz="900" u="none" strike="noStrike" kern="1200" cap="none" spc="0" normalizeH="0" baseline="0" noProof="0">
                          <a:ln>
                            <a:noFill/>
                          </a:ln>
                          <a:effectLst/>
                          <a:uLnTx/>
                          <a:uFillTx/>
                        </a:rPr>
                        <a:t>[4]</a:t>
                      </a:r>
                      <a:endParaRPr lang="en-US" sz="900">
                        <a:solidFill>
                          <a:schemeClr val="tx1">
                            <a:lumMod val="75000"/>
                            <a:lumOff val="25000"/>
                          </a:schemeClr>
                        </a:solidFill>
                      </a:endParaRPr>
                    </a:p>
                  </a:txBody>
                  <a:tcPr marL="105841" marR="52921" marT="52921" marB="5292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hlinkClick r:id="rId10">
                            <a:extLst>
                              <a:ext uri="{A12FA001-AC4F-418D-AE19-62706E023703}">
                                <ahyp:hlinkClr xmlns:ahyp="http://schemas.microsoft.com/office/drawing/2018/hyperlinkcolor" val="tx"/>
                              </a:ext>
                            </a:extLst>
                          </a:hlinkClick>
                        </a:rPr>
                        <a:t>https://metadesignsolutions.com/differences-between-SQA-and-SQC</a:t>
                      </a:r>
                      <a:endParaRPr lang="en-US" sz="900" dirty="0">
                        <a:solidFill>
                          <a:schemeClr val="tx1">
                            <a:lumMod val="75000"/>
                            <a:lumOff val="25000"/>
                          </a:schemeClr>
                        </a:solidFill>
                      </a:endParaRPr>
                    </a:p>
                  </a:txBody>
                  <a:tcPr marL="105841" marR="52921" marT="52921" marB="52921"/>
                </a:tc>
                <a:extLst>
                  <a:ext uri="{0D108BD9-81ED-4DB2-BD59-A6C34878D82A}">
                    <a16:rowId xmlns:a16="http://schemas.microsoft.com/office/drawing/2014/main" val="3938073601"/>
                  </a:ext>
                </a:extLst>
              </a:tr>
              <a:tr h="290509">
                <a:tc>
                  <a:txBody>
                    <a:bodyPr/>
                    <a:lstStyle/>
                    <a:p>
                      <a:pPr algn="ctr"/>
                      <a:r>
                        <a:rPr kumimoji="0" lang="en-US" sz="900" u="none" strike="noStrike" kern="1200" cap="none" spc="0" normalizeH="0" baseline="0" noProof="0">
                          <a:ln>
                            <a:noFill/>
                          </a:ln>
                          <a:effectLst/>
                          <a:uLnTx/>
                          <a:uFillTx/>
                        </a:rPr>
                        <a:t>[5]</a:t>
                      </a:r>
                      <a:endParaRPr lang="en-US" sz="900">
                        <a:solidFill>
                          <a:schemeClr val="tx1">
                            <a:lumMod val="75000"/>
                            <a:lumOff val="25000"/>
                          </a:schemeClr>
                        </a:solidFill>
                      </a:endParaRPr>
                    </a:p>
                  </a:txBody>
                  <a:tcPr marL="105841" marR="52921" marT="52921" marB="52921"/>
                </a:tc>
                <a:tc>
                  <a:txBody>
                    <a:bodyPr/>
                    <a:lstStyle/>
                    <a:p>
                      <a:r>
                        <a:rPr lang="en-US" sz="900">
                          <a:hlinkClick r:id="rId11">
                            <a:extLst>
                              <a:ext uri="{A12FA001-AC4F-418D-AE19-62706E023703}">
                                <ahyp:hlinkClr xmlns:ahyp="http://schemas.microsoft.com/office/drawing/2018/hyperlinkcolor" val="tx"/>
                              </a:ext>
                            </a:extLst>
                          </a:hlinkClick>
                        </a:rPr>
                        <a:t>https://fortegrp.com/11-popular-software-testing-tools/</a:t>
                      </a:r>
                      <a:endParaRPr lang="en-US" sz="900">
                        <a:solidFill>
                          <a:schemeClr val="tx1">
                            <a:lumMod val="75000"/>
                            <a:lumOff val="25000"/>
                          </a:schemeClr>
                        </a:solidFill>
                      </a:endParaRPr>
                    </a:p>
                  </a:txBody>
                  <a:tcPr marL="105841" marR="52921" marT="52921" marB="52921"/>
                </a:tc>
                <a:extLst>
                  <a:ext uri="{0D108BD9-81ED-4DB2-BD59-A6C34878D82A}">
                    <a16:rowId xmlns:a16="http://schemas.microsoft.com/office/drawing/2014/main" val="1711496987"/>
                  </a:ext>
                </a:extLst>
              </a:tr>
              <a:tr h="290509">
                <a:tc>
                  <a:txBody>
                    <a:bodyPr/>
                    <a:lstStyle/>
                    <a:p>
                      <a:pPr algn="ctr"/>
                      <a:r>
                        <a:rPr kumimoji="0" lang="en-US" sz="900" u="none" strike="noStrike" kern="1200" cap="none" spc="0" normalizeH="0" baseline="0" noProof="0">
                          <a:ln>
                            <a:noFill/>
                          </a:ln>
                          <a:effectLst/>
                          <a:uLnTx/>
                          <a:uFillTx/>
                        </a:rPr>
                        <a:t>[6]</a:t>
                      </a:r>
                      <a:endParaRPr lang="en-US" sz="900">
                        <a:solidFill>
                          <a:schemeClr val="tx1">
                            <a:lumMod val="75000"/>
                            <a:lumOff val="25000"/>
                          </a:schemeClr>
                        </a:solidFill>
                      </a:endParaRPr>
                    </a:p>
                  </a:txBody>
                  <a:tcPr marL="105841" marR="52921" marT="52921" marB="52921"/>
                </a:tc>
                <a:tc>
                  <a:txBody>
                    <a:bodyPr/>
                    <a:lstStyle/>
                    <a:p>
                      <a:pPr marL="0" indent="0"/>
                      <a:r>
                        <a:rPr lang="en-US" sz="900" dirty="0">
                          <a:hlinkClick r:id="rId12">
                            <a:extLst>
                              <a:ext uri="{A12FA001-AC4F-418D-AE19-62706E023703}">
                                <ahyp:hlinkClr xmlns:ahyp="http://schemas.microsoft.com/office/drawing/2018/hyperlinkcolor" val="tx"/>
                              </a:ext>
                            </a:extLst>
                          </a:hlinkClick>
                        </a:rPr>
                        <a:t>https://www.guru99.com/hp-alm-introduction.html</a:t>
                      </a:r>
                      <a:endParaRPr lang="en-US" sz="900" dirty="0">
                        <a:solidFill>
                          <a:schemeClr val="tx1">
                            <a:lumMod val="75000"/>
                            <a:lumOff val="25000"/>
                          </a:schemeClr>
                        </a:solidFill>
                      </a:endParaRPr>
                    </a:p>
                  </a:txBody>
                  <a:tcPr marL="105841" marR="52921" marT="52921" marB="52921"/>
                </a:tc>
                <a:extLst>
                  <a:ext uri="{0D108BD9-81ED-4DB2-BD59-A6C34878D82A}">
                    <a16:rowId xmlns:a16="http://schemas.microsoft.com/office/drawing/2014/main" val="2378506936"/>
                  </a:ext>
                </a:extLst>
              </a:tr>
              <a:tr h="290509">
                <a:tc>
                  <a:txBody>
                    <a:bodyPr/>
                    <a:lstStyle/>
                    <a:p>
                      <a:pPr algn="ctr"/>
                      <a:r>
                        <a:rPr kumimoji="0" lang="en-US" sz="900" u="none" strike="noStrike" kern="1200" cap="none" spc="0" normalizeH="0" baseline="0" noProof="0">
                          <a:ln>
                            <a:noFill/>
                          </a:ln>
                          <a:effectLst/>
                          <a:uLnTx/>
                          <a:uFillTx/>
                        </a:rPr>
                        <a:t>[7]</a:t>
                      </a:r>
                      <a:endParaRPr lang="en-US" sz="900">
                        <a:solidFill>
                          <a:schemeClr val="tx1">
                            <a:lumMod val="75000"/>
                            <a:lumOff val="25000"/>
                          </a:schemeClr>
                        </a:solidFill>
                      </a:endParaRPr>
                    </a:p>
                  </a:txBody>
                  <a:tcPr marL="105841" marR="52921" marT="52921" marB="5292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hlinkClick r:id="rId13">
                            <a:extLst>
                              <a:ext uri="{A12FA001-AC4F-418D-AE19-62706E023703}">
                                <ahyp:hlinkClr xmlns:ahyp="http://schemas.microsoft.com/office/drawing/2018/hyperlinkcolor" val="tx"/>
                              </a:ext>
                            </a:extLst>
                          </a:hlinkClick>
                        </a:rPr>
                        <a:t>https://www.gurock.com/testrail</a:t>
                      </a:r>
                      <a:endParaRPr lang="en-US" sz="900">
                        <a:solidFill>
                          <a:schemeClr val="tx1">
                            <a:lumMod val="75000"/>
                            <a:lumOff val="25000"/>
                          </a:schemeClr>
                        </a:solidFill>
                      </a:endParaRPr>
                    </a:p>
                  </a:txBody>
                  <a:tcPr marL="105841" marR="52921" marT="52921" marB="52921"/>
                </a:tc>
                <a:extLst>
                  <a:ext uri="{0D108BD9-81ED-4DB2-BD59-A6C34878D82A}">
                    <a16:rowId xmlns:a16="http://schemas.microsoft.com/office/drawing/2014/main" val="217913609"/>
                  </a:ext>
                </a:extLst>
              </a:tr>
              <a:tr h="290509">
                <a:tc>
                  <a:txBody>
                    <a:bodyPr/>
                    <a:lstStyle/>
                    <a:p>
                      <a:pPr algn="ctr"/>
                      <a:r>
                        <a:rPr kumimoji="0" lang="en-US" sz="900" u="none" strike="noStrike" kern="1200" cap="none" spc="0" normalizeH="0" baseline="0" noProof="0">
                          <a:ln>
                            <a:noFill/>
                          </a:ln>
                          <a:effectLst/>
                          <a:uLnTx/>
                          <a:uFillTx/>
                        </a:rPr>
                        <a:t>[8]</a:t>
                      </a:r>
                      <a:endParaRPr lang="en-US" sz="900">
                        <a:solidFill>
                          <a:schemeClr val="tx1">
                            <a:lumMod val="75000"/>
                            <a:lumOff val="25000"/>
                          </a:schemeClr>
                        </a:solidFill>
                      </a:endParaRPr>
                    </a:p>
                  </a:txBody>
                  <a:tcPr marL="105841" marR="52921" marT="52921" marB="52921"/>
                </a:tc>
                <a:tc>
                  <a:txBody>
                    <a:bodyPr/>
                    <a:lstStyle/>
                    <a:p>
                      <a:r>
                        <a:rPr lang="en-US" sz="900" kern="1200">
                          <a:hlinkClick r:id="rId14">
                            <a:extLst>
                              <a:ext uri="{A12FA001-AC4F-418D-AE19-62706E023703}">
                                <ahyp:hlinkClr xmlns:ahyp="http://schemas.microsoft.com/office/drawing/2018/hyperlinkcolor" val="tx"/>
                              </a:ext>
                            </a:extLst>
                          </a:hlinkClick>
                        </a:rPr>
                        <a:t>https://www.microfocus.com/en-us/products/quality-center-quality-management/download</a:t>
                      </a:r>
                      <a:endParaRPr lang="en-US" sz="900" kern="1200">
                        <a:solidFill>
                          <a:schemeClr val="tx1">
                            <a:lumMod val="75000"/>
                            <a:lumOff val="25000"/>
                          </a:schemeClr>
                        </a:solidFill>
                        <a:latin typeface="+mn-lt"/>
                        <a:ea typeface="+mn-ea"/>
                        <a:cs typeface="+mn-cs"/>
                      </a:endParaRPr>
                    </a:p>
                  </a:txBody>
                  <a:tcPr marL="105841" marR="52921" marT="52921" marB="52921"/>
                </a:tc>
                <a:extLst>
                  <a:ext uri="{0D108BD9-81ED-4DB2-BD59-A6C34878D82A}">
                    <a16:rowId xmlns:a16="http://schemas.microsoft.com/office/drawing/2014/main" val="3005578445"/>
                  </a:ext>
                </a:extLst>
              </a:tr>
              <a:tr h="290509">
                <a:tc>
                  <a:txBody>
                    <a:bodyPr/>
                    <a:lstStyle/>
                    <a:p>
                      <a:pPr algn="ctr"/>
                      <a:r>
                        <a:rPr kumimoji="0" lang="en-US" sz="900" u="none" strike="noStrike" kern="1200" cap="none" spc="0" normalizeH="0" baseline="0" noProof="0">
                          <a:ln>
                            <a:noFill/>
                          </a:ln>
                          <a:effectLst/>
                          <a:uLnTx/>
                          <a:uFillTx/>
                        </a:rPr>
                        <a:t>[9]</a:t>
                      </a:r>
                      <a:endParaRPr lang="en-US" sz="900">
                        <a:solidFill>
                          <a:schemeClr val="tx1">
                            <a:lumMod val="75000"/>
                            <a:lumOff val="25000"/>
                          </a:schemeClr>
                        </a:solidFill>
                      </a:endParaRPr>
                    </a:p>
                  </a:txBody>
                  <a:tcPr marL="105841" marR="52921" marT="52921" marB="52921"/>
                </a:tc>
                <a:tc>
                  <a:txBody>
                    <a:bodyPr/>
                    <a:lstStyle/>
                    <a:p>
                      <a:r>
                        <a:rPr lang="en-US" sz="900" kern="1200"/>
                        <a:t>https://www.gurock.com/testrail/</a:t>
                      </a:r>
                      <a:endParaRPr lang="en-US" sz="900" kern="1200">
                        <a:solidFill>
                          <a:schemeClr val="tx1">
                            <a:lumMod val="75000"/>
                            <a:lumOff val="25000"/>
                          </a:schemeClr>
                        </a:solidFill>
                        <a:latin typeface="+mn-lt"/>
                        <a:ea typeface="+mn-ea"/>
                        <a:cs typeface="+mn-cs"/>
                      </a:endParaRPr>
                    </a:p>
                  </a:txBody>
                  <a:tcPr marL="105841" marR="52921" marT="52921" marB="52921"/>
                </a:tc>
                <a:extLst>
                  <a:ext uri="{0D108BD9-81ED-4DB2-BD59-A6C34878D82A}">
                    <a16:rowId xmlns:a16="http://schemas.microsoft.com/office/drawing/2014/main" val="216440003"/>
                  </a:ext>
                </a:extLst>
              </a:tr>
              <a:tr h="290509">
                <a:tc>
                  <a:txBody>
                    <a:bodyPr/>
                    <a:lstStyle/>
                    <a:p>
                      <a:pPr algn="ctr"/>
                      <a:r>
                        <a:rPr kumimoji="0" lang="en-US" sz="900" u="none" strike="noStrike" kern="1200" cap="none" spc="0" normalizeH="0" baseline="0" noProof="0">
                          <a:ln>
                            <a:noFill/>
                          </a:ln>
                          <a:effectLst/>
                          <a:uLnTx/>
                          <a:uFillTx/>
                        </a:rPr>
                        <a:t>[10]</a:t>
                      </a:r>
                      <a:endParaRPr lang="en-US" sz="900">
                        <a:solidFill>
                          <a:schemeClr val="tx1">
                            <a:lumMod val="75000"/>
                            <a:lumOff val="25000"/>
                          </a:schemeClr>
                        </a:solidFill>
                      </a:endParaRPr>
                    </a:p>
                  </a:txBody>
                  <a:tcPr marL="105841" marR="52921" marT="52921" marB="52921"/>
                </a:tc>
                <a:tc>
                  <a:txBody>
                    <a:bodyPr/>
                    <a:lstStyle/>
                    <a:p>
                      <a:r>
                        <a:rPr lang="en-US" sz="900" kern="1200">
                          <a:hlinkClick r:id="rId15">
                            <a:extLst>
                              <a:ext uri="{A12FA001-AC4F-418D-AE19-62706E023703}">
                                <ahyp:hlinkClr xmlns:ahyp="http://schemas.microsoft.com/office/drawing/2018/hyperlinkcolor" val="tx"/>
                              </a:ext>
                            </a:extLst>
                          </a:hlinkClick>
                        </a:rPr>
                        <a:t>https://www.selenium.dev/</a:t>
                      </a:r>
                      <a:endParaRPr lang="en-US" sz="900" kern="1200">
                        <a:solidFill>
                          <a:schemeClr val="tx1">
                            <a:lumMod val="75000"/>
                            <a:lumOff val="25000"/>
                          </a:schemeClr>
                        </a:solidFill>
                        <a:latin typeface="+mn-lt"/>
                        <a:ea typeface="+mn-ea"/>
                        <a:cs typeface="+mn-cs"/>
                      </a:endParaRPr>
                    </a:p>
                  </a:txBody>
                  <a:tcPr marL="105841" marR="52921" marT="52921" marB="52921"/>
                </a:tc>
                <a:extLst>
                  <a:ext uri="{0D108BD9-81ED-4DB2-BD59-A6C34878D82A}">
                    <a16:rowId xmlns:a16="http://schemas.microsoft.com/office/drawing/2014/main" val="551171340"/>
                  </a:ext>
                </a:extLst>
              </a:tr>
              <a:tr h="290509">
                <a:tc>
                  <a:txBody>
                    <a:bodyPr/>
                    <a:lstStyle/>
                    <a:p>
                      <a:pPr algn="ctr"/>
                      <a:r>
                        <a:rPr kumimoji="0" lang="en-US" sz="900" u="none" strike="noStrike" kern="1200" cap="none" spc="0" normalizeH="0" baseline="0" noProof="0">
                          <a:ln>
                            <a:noFill/>
                          </a:ln>
                          <a:effectLst/>
                          <a:uLnTx/>
                          <a:uFillTx/>
                        </a:rPr>
                        <a:t>[11]</a:t>
                      </a:r>
                      <a:endParaRPr lang="en-US" sz="900">
                        <a:solidFill>
                          <a:schemeClr val="tx1">
                            <a:lumMod val="75000"/>
                            <a:lumOff val="25000"/>
                          </a:schemeClr>
                        </a:solidFill>
                      </a:endParaRPr>
                    </a:p>
                  </a:txBody>
                  <a:tcPr marL="105841" marR="52921" marT="52921" marB="52921"/>
                </a:tc>
                <a:tc>
                  <a:txBody>
                    <a:bodyPr/>
                    <a:lstStyle/>
                    <a:p>
                      <a:r>
                        <a:rPr lang="en-US" sz="900" kern="1200">
                          <a:hlinkClick r:id="rId16">
                            <a:extLst>
                              <a:ext uri="{A12FA001-AC4F-418D-AE19-62706E023703}">
                                <ahyp:hlinkClr xmlns:ahyp="http://schemas.microsoft.com/office/drawing/2018/hyperlinkcolor" val="tx"/>
                              </a:ext>
                            </a:extLst>
                          </a:hlinkClick>
                        </a:rPr>
                        <a:t>https://jenkins.io/</a:t>
                      </a:r>
                      <a:endParaRPr lang="en-US" sz="900" kern="1200">
                        <a:solidFill>
                          <a:schemeClr val="tx1">
                            <a:lumMod val="75000"/>
                            <a:lumOff val="25000"/>
                          </a:schemeClr>
                        </a:solidFill>
                        <a:latin typeface="+mn-lt"/>
                        <a:ea typeface="+mn-ea"/>
                        <a:cs typeface="+mn-cs"/>
                      </a:endParaRPr>
                    </a:p>
                  </a:txBody>
                  <a:tcPr marL="105841" marR="52921" marT="52921" marB="52921"/>
                </a:tc>
                <a:extLst>
                  <a:ext uri="{0D108BD9-81ED-4DB2-BD59-A6C34878D82A}">
                    <a16:rowId xmlns:a16="http://schemas.microsoft.com/office/drawing/2014/main" val="1039516464"/>
                  </a:ext>
                </a:extLst>
              </a:tr>
              <a:tr h="290509">
                <a:tc>
                  <a:txBody>
                    <a:bodyPr/>
                    <a:lstStyle/>
                    <a:p>
                      <a:pPr algn="ctr"/>
                      <a:r>
                        <a:rPr kumimoji="0" lang="en-US" sz="900" u="none" strike="noStrike" kern="1200" cap="none" spc="0" normalizeH="0" baseline="0" noProof="0">
                          <a:ln>
                            <a:noFill/>
                          </a:ln>
                          <a:effectLst/>
                          <a:uLnTx/>
                          <a:uFillTx/>
                        </a:rPr>
                        <a:t>[12]</a:t>
                      </a:r>
                      <a:endParaRPr lang="en-US" sz="900">
                        <a:solidFill>
                          <a:schemeClr val="tx1">
                            <a:lumMod val="75000"/>
                            <a:lumOff val="25000"/>
                          </a:schemeClr>
                        </a:solidFill>
                      </a:endParaRPr>
                    </a:p>
                  </a:txBody>
                  <a:tcPr marL="105841" marR="52921" marT="52921" marB="52921"/>
                </a:tc>
                <a:tc>
                  <a:txBody>
                    <a:bodyPr/>
                    <a:lstStyle/>
                    <a:p>
                      <a:r>
                        <a:rPr lang="en-US" sz="900" kern="1200"/>
                        <a:t>https://newrelic.com/</a:t>
                      </a:r>
                      <a:endParaRPr lang="en-US" sz="900" kern="1200">
                        <a:solidFill>
                          <a:schemeClr val="tx1">
                            <a:lumMod val="75000"/>
                            <a:lumOff val="25000"/>
                          </a:schemeClr>
                        </a:solidFill>
                        <a:latin typeface="+mn-lt"/>
                        <a:ea typeface="+mn-ea"/>
                        <a:cs typeface="+mn-cs"/>
                      </a:endParaRPr>
                    </a:p>
                  </a:txBody>
                  <a:tcPr marL="105841" marR="52921" marT="52921" marB="52921"/>
                </a:tc>
                <a:extLst>
                  <a:ext uri="{0D108BD9-81ED-4DB2-BD59-A6C34878D82A}">
                    <a16:rowId xmlns:a16="http://schemas.microsoft.com/office/drawing/2014/main" val="513572658"/>
                  </a:ext>
                </a:extLst>
              </a:tr>
              <a:tr h="290509">
                <a:tc>
                  <a:txBody>
                    <a:bodyPr/>
                    <a:lstStyle/>
                    <a:p>
                      <a:pPr algn="ctr"/>
                      <a:r>
                        <a:rPr kumimoji="0" lang="en-US" sz="900" u="none" strike="noStrike" kern="1200" cap="none" spc="0" normalizeH="0" baseline="0" noProof="0">
                          <a:ln>
                            <a:noFill/>
                          </a:ln>
                          <a:effectLst/>
                          <a:uLnTx/>
                          <a:uFillTx/>
                        </a:rPr>
                        <a:t>[13]</a:t>
                      </a:r>
                      <a:endParaRPr lang="en-US" sz="900">
                        <a:solidFill>
                          <a:schemeClr val="tx1">
                            <a:lumMod val="75000"/>
                            <a:lumOff val="25000"/>
                          </a:schemeClr>
                        </a:solidFill>
                      </a:endParaRPr>
                    </a:p>
                  </a:txBody>
                  <a:tcPr marL="105841" marR="52921" marT="52921" marB="52921"/>
                </a:tc>
                <a:tc>
                  <a:txBody>
                    <a:bodyPr/>
                    <a:lstStyle/>
                    <a:p>
                      <a:r>
                        <a:rPr lang="en-US" sz="900" kern="1200" dirty="0">
                          <a:hlinkClick r:id="rId17">
                            <a:extLst>
                              <a:ext uri="{A12FA001-AC4F-418D-AE19-62706E023703}">
                                <ahyp:hlinkClr xmlns:ahyp="http://schemas.microsoft.com/office/drawing/2018/hyperlinkcolor" val="tx"/>
                              </a:ext>
                            </a:extLst>
                          </a:hlinkClick>
                        </a:rPr>
                        <a:t>https://www.oracle.com/corporate/acquisitions/wercker/</a:t>
                      </a:r>
                      <a:endParaRPr lang="en-US" sz="900" kern="1200" dirty="0">
                        <a:solidFill>
                          <a:schemeClr val="tx1">
                            <a:lumMod val="75000"/>
                            <a:lumOff val="25000"/>
                          </a:schemeClr>
                        </a:solidFill>
                        <a:latin typeface="+mn-lt"/>
                        <a:ea typeface="+mn-ea"/>
                        <a:cs typeface="+mn-cs"/>
                      </a:endParaRPr>
                    </a:p>
                  </a:txBody>
                  <a:tcPr marL="105841" marR="52921" marT="52921" marB="52921"/>
                </a:tc>
                <a:extLst>
                  <a:ext uri="{0D108BD9-81ED-4DB2-BD59-A6C34878D82A}">
                    <a16:rowId xmlns:a16="http://schemas.microsoft.com/office/drawing/2014/main" val="2553608286"/>
                  </a:ext>
                </a:extLst>
              </a:tr>
              <a:tr h="290509">
                <a:tc>
                  <a:txBody>
                    <a:bodyPr/>
                    <a:lstStyle/>
                    <a:p>
                      <a:pPr algn="ctr"/>
                      <a:r>
                        <a:rPr kumimoji="0" lang="en-US" sz="900" u="none" strike="noStrike" kern="1200" cap="none" spc="0" normalizeH="0" baseline="0" noProof="0">
                          <a:ln>
                            <a:noFill/>
                          </a:ln>
                          <a:effectLst/>
                          <a:uLnTx/>
                          <a:uFillTx/>
                        </a:rPr>
                        <a:t>[14]</a:t>
                      </a:r>
                      <a:endParaRPr lang="en-US" sz="900">
                        <a:solidFill>
                          <a:schemeClr val="tx1">
                            <a:lumMod val="75000"/>
                            <a:lumOff val="25000"/>
                          </a:schemeClr>
                        </a:solidFill>
                      </a:endParaRPr>
                    </a:p>
                  </a:txBody>
                  <a:tcPr marL="105841" marR="52921" marT="52921" marB="52921"/>
                </a:tc>
                <a:tc>
                  <a:txBody>
                    <a:bodyPr/>
                    <a:lstStyle/>
                    <a:p>
                      <a:r>
                        <a:rPr lang="en-US" sz="900" kern="1200">
                          <a:hlinkClick r:id="rId18">
                            <a:extLst>
                              <a:ext uri="{A12FA001-AC4F-418D-AE19-62706E023703}">
                                <ahyp:hlinkClr xmlns:ahyp="http://schemas.microsoft.com/office/drawing/2018/hyperlinkcolor" val="tx"/>
                              </a:ext>
                            </a:extLst>
                          </a:hlinkClick>
                        </a:rPr>
                        <a:t>https://github.com/</a:t>
                      </a:r>
                      <a:endParaRPr lang="en-US" sz="900" kern="1200">
                        <a:solidFill>
                          <a:schemeClr val="tx1">
                            <a:lumMod val="75000"/>
                            <a:lumOff val="25000"/>
                          </a:schemeClr>
                        </a:solidFill>
                        <a:latin typeface="+mn-lt"/>
                        <a:ea typeface="+mn-ea"/>
                        <a:cs typeface="+mn-cs"/>
                      </a:endParaRPr>
                    </a:p>
                  </a:txBody>
                  <a:tcPr marL="105841" marR="52921" marT="52921" marB="52921"/>
                </a:tc>
                <a:extLst>
                  <a:ext uri="{0D108BD9-81ED-4DB2-BD59-A6C34878D82A}">
                    <a16:rowId xmlns:a16="http://schemas.microsoft.com/office/drawing/2014/main" val="1587958113"/>
                  </a:ext>
                </a:extLst>
              </a:tr>
              <a:tr h="290509">
                <a:tc>
                  <a:txBody>
                    <a:bodyPr/>
                    <a:lstStyle/>
                    <a:p>
                      <a:pPr algn="ctr"/>
                      <a:r>
                        <a:rPr kumimoji="0" lang="en-US" sz="900" u="none" strike="noStrike" kern="1200" cap="none" spc="0" normalizeH="0" baseline="0" noProof="0">
                          <a:ln>
                            <a:noFill/>
                          </a:ln>
                          <a:effectLst/>
                          <a:uLnTx/>
                          <a:uFillTx/>
                        </a:rPr>
                        <a:t>[15]</a:t>
                      </a:r>
                      <a:endParaRPr lang="en-US" sz="900">
                        <a:solidFill>
                          <a:schemeClr val="tx1">
                            <a:lumMod val="75000"/>
                            <a:lumOff val="25000"/>
                          </a:schemeClr>
                        </a:solidFill>
                      </a:endParaRPr>
                    </a:p>
                  </a:txBody>
                  <a:tcPr marL="105841" marR="52921" marT="52921" marB="52921"/>
                </a:tc>
                <a:tc>
                  <a:txBody>
                    <a:bodyPr/>
                    <a:lstStyle/>
                    <a:p>
                      <a:pPr marL="0" algn="l" defTabSz="914400" rtl="0" eaLnBrk="1" latinLnBrk="0" hangingPunct="1"/>
                      <a:r>
                        <a:rPr lang="en-US" sz="900" kern="1200"/>
                        <a:t>https://github.com/tmux/tmux/wiki</a:t>
                      </a:r>
                      <a:endParaRPr lang="en-US" sz="900" kern="1200">
                        <a:solidFill>
                          <a:schemeClr val="tx1">
                            <a:lumMod val="75000"/>
                            <a:lumOff val="25000"/>
                          </a:schemeClr>
                        </a:solidFill>
                        <a:latin typeface="+mn-lt"/>
                        <a:ea typeface="+mn-ea"/>
                        <a:cs typeface="+mn-cs"/>
                      </a:endParaRPr>
                    </a:p>
                  </a:txBody>
                  <a:tcPr marL="105841" marR="52921" marT="52921" marB="52921"/>
                </a:tc>
                <a:extLst>
                  <a:ext uri="{0D108BD9-81ED-4DB2-BD59-A6C34878D82A}">
                    <a16:rowId xmlns:a16="http://schemas.microsoft.com/office/drawing/2014/main" val="4082037934"/>
                  </a:ext>
                </a:extLst>
              </a:tr>
              <a:tr h="290509">
                <a:tc>
                  <a:txBody>
                    <a:bodyPr/>
                    <a:lstStyle/>
                    <a:p>
                      <a:pPr algn="ctr"/>
                      <a:r>
                        <a:rPr kumimoji="0" lang="en-US" sz="900" u="none" strike="noStrike" kern="1200" cap="none" spc="0" normalizeH="0" baseline="0" noProof="0">
                          <a:ln>
                            <a:noFill/>
                          </a:ln>
                          <a:effectLst/>
                          <a:uLnTx/>
                          <a:uFillTx/>
                        </a:rPr>
                        <a:t>[16]</a:t>
                      </a:r>
                      <a:endParaRPr lang="en-US" sz="900">
                        <a:solidFill>
                          <a:schemeClr val="tx1">
                            <a:lumMod val="75000"/>
                            <a:lumOff val="25000"/>
                          </a:schemeClr>
                        </a:solidFill>
                      </a:endParaRPr>
                    </a:p>
                  </a:txBody>
                  <a:tcPr marL="105841" marR="52921" marT="52921" marB="52921"/>
                </a:tc>
                <a:tc>
                  <a:txBody>
                    <a:bodyPr/>
                    <a:lstStyle/>
                    <a:p>
                      <a:r>
                        <a:rPr lang="en-US" sz="900" kern="1200"/>
                        <a:t>https://www.postman.com/</a:t>
                      </a:r>
                      <a:endParaRPr lang="en-US" sz="900" kern="1200">
                        <a:solidFill>
                          <a:schemeClr val="tx1">
                            <a:lumMod val="75000"/>
                            <a:lumOff val="25000"/>
                          </a:schemeClr>
                        </a:solidFill>
                        <a:latin typeface="+mn-lt"/>
                        <a:ea typeface="+mn-ea"/>
                        <a:cs typeface="+mn-cs"/>
                      </a:endParaRPr>
                    </a:p>
                  </a:txBody>
                  <a:tcPr marL="105841" marR="52921" marT="52921" marB="52921"/>
                </a:tc>
                <a:extLst>
                  <a:ext uri="{0D108BD9-81ED-4DB2-BD59-A6C34878D82A}">
                    <a16:rowId xmlns:a16="http://schemas.microsoft.com/office/drawing/2014/main" val="2644344193"/>
                  </a:ext>
                </a:extLst>
              </a:tr>
              <a:tr h="290509">
                <a:tc>
                  <a:txBody>
                    <a:bodyPr/>
                    <a:lstStyle/>
                    <a:p>
                      <a:pPr algn="ctr"/>
                      <a:r>
                        <a:rPr kumimoji="0" lang="en-US" sz="900" u="none" strike="noStrike" kern="1200" cap="none" spc="0" normalizeH="0" baseline="0" noProof="0">
                          <a:ln>
                            <a:noFill/>
                          </a:ln>
                          <a:effectLst/>
                          <a:uLnTx/>
                          <a:uFillTx/>
                        </a:rPr>
                        <a:t>[17]</a:t>
                      </a:r>
                      <a:endParaRPr lang="en-US" sz="900">
                        <a:solidFill>
                          <a:schemeClr val="tx1">
                            <a:lumMod val="75000"/>
                            <a:lumOff val="25000"/>
                          </a:schemeClr>
                        </a:solidFill>
                      </a:endParaRPr>
                    </a:p>
                  </a:txBody>
                  <a:tcPr marL="105841" marR="52921" marT="52921" marB="52921"/>
                </a:tc>
                <a:tc>
                  <a:txBody>
                    <a:bodyPr/>
                    <a:lstStyle/>
                    <a:p>
                      <a:r>
                        <a:rPr lang="en-US" sz="900" kern="1200"/>
                        <a:t>https://www.testing-whiz.com/</a:t>
                      </a:r>
                      <a:endParaRPr lang="en-US" sz="900" kern="1200">
                        <a:solidFill>
                          <a:schemeClr val="tx1">
                            <a:lumMod val="75000"/>
                            <a:lumOff val="25000"/>
                          </a:schemeClr>
                        </a:solidFill>
                        <a:latin typeface="+mn-lt"/>
                        <a:ea typeface="+mn-ea"/>
                        <a:cs typeface="+mn-cs"/>
                      </a:endParaRPr>
                    </a:p>
                  </a:txBody>
                  <a:tcPr marL="105841" marR="52921" marT="52921" marB="52921"/>
                </a:tc>
                <a:extLst>
                  <a:ext uri="{0D108BD9-81ED-4DB2-BD59-A6C34878D82A}">
                    <a16:rowId xmlns:a16="http://schemas.microsoft.com/office/drawing/2014/main" val="862641104"/>
                  </a:ext>
                </a:extLst>
              </a:tr>
              <a:tr h="290509">
                <a:tc>
                  <a:txBody>
                    <a:bodyPr/>
                    <a:lstStyle/>
                    <a:p>
                      <a:pPr algn="ctr"/>
                      <a:r>
                        <a:rPr kumimoji="0" lang="en-US" sz="900" u="none" strike="noStrike" kern="1200" cap="none" spc="0" normalizeH="0" baseline="0" noProof="0">
                          <a:ln>
                            <a:noFill/>
                          </a:ln>
                          <a:effectLst/>
                          <a:uLnTx/>
                          <a:uFillTx/>
                        </a:rPr>
                        <a:t>[18]</a:t>
                      </a:r>
                      <a:endParaRPr lang="en-US" sz="900">
                        <a:solidFill>
                          <a:schemeClr val="tx1">
                            <a:lumMod val="75000"/>
                            <a:lumOff val="25000"/>
                          </a:schemeClr>
                        </a:solidFill>
                      </a:endParaRPr>
                    </a:p>
                  </a:txBody>
                  <a:tcPr marL="105841" marR="52921" marT="52921" marB="52921"/>
                </a:tc>
                <a:tc>
                  <a:txBody>
                    <a:bodyPr/>
                    <a:lstStyle/>
                    <a:p>
                      <a:r>
                        <a:rPr lang="en-US" sz="900" kern="1200"/>
                        <a:t>https://sahipro.com/</a:t>
                      </a:r>
                      <a:endParaRPr lang="en-US" sz="900" kern="1200">
                        <a:solidFill>
                          <a:schemeClr val="tx1">
                            <a:lumMod val="75000"/>
                            <a:lumOff val="25000"/>
                          </a:schemeClr>
                        </a:solidFill>
                        <a:latin typeface="+mn-lt"/>
                        <a:ea typeface="+mn-ea"/>
                        <a:cs typeface="+mn-cs"/>
                      </a:endParaRPr>
                    </a:p>
                  </a:txBody>
                  <a:tcPr marL="105841" marR="52921" marT="52921" marB="52921"/>
                </a:tc>
                <a:extLst>
                  <a:ext uri="{0D108BD9-81ED-4DB2-BD59-A6C34878D82A}">
                    <a16:rowId xmlns:a16="http://schemas.microsoft.com/office/drawing/2014/main" val="3642464777"/>
                  </a:ext>
                </a:extLst>
              </a:tr>
              <a:tr h="290509">
                <a:tc>
                  <a:txBody>
                    <a:bodyPr/>
                    <a:lstStyle/>
                    <a:p>
                      <a:pPr algn="ctr"/>
                      <a:r>
                        <a:rPr kumimoji="0" lang="en-US" sz="900" u="none" strike="noStrike" kern="1200" cap="none" spc="0" normalizeH="0" baseline="0" noProof="0">
                          <a:ln>
                            <a:noFill/>
                          </a:ln>
                          <a:effectLst/>
                          <a:uLnTx/>
                          <a:uFillTx/>
                        </a:rPr>
                        <a:t>[19]</a:t>
                      </a:r>
                      <a:endParaRPr lang="en-US" sz="900">
                        <a:solidFill>
                          <a:schemeClr val="tx1">
                            <a:lumMod val="75000"/>
                            <a:lumOff val="25000"/>
                          </a:schemeClr>
                        </a:solidFill>
                      </a:endParaRPr>
                    </a:p>
                  </a:txBody>
                  <a:tcPr marL="105841" marR="52921" marT="52921" marB="52921"/>
                </a:tc>
                <a:tc>
                  <a:txBody>
                    <a:bodyPr/>
                    <a:lstStyle/>
                    <a:p>
                      <a:r>
                        <a:rPr lang="en-US" sz="900" kern="1200"/>
                        <a:t>https://www.ranorex.com/</a:t>
                      </a:r>
                      <a:endParaRPr lang="en-US" sz="900" kern="1200">
                        <a:solidFill>
                          <a:schemeClr val="tx1">
                            <a:lumMod val="75000"/>
                            <a:lumOff val="25000"/>
                          </a:schemeClr>
                        </a:solidFill>
                        <a:latin typeface="+mn-lt"/>
                        <a:ea typeface="+mn-ea"/>
                        <a:cs typeface="+mn-cs"/>
                      </a:endParaRPr>
                    </a:p>
                  </a:txBody>
                  <a:tcPr marL="105841" marR="52921" marT="52921" marB="52921"/>
                </a:tc>
                <a:extLst>
                  <a:ext uri="{0D108BD9-81ED-4DB2-BD59-A6C34878D82A}">
                    <a16:rowId xmlns:a16="http://schemas.microsoft.com/office/drawing/2014/main" val="1398419489"/>
                  </a:ext>
                </a:extLst>
              </a:tr>
              <a:tr h="4940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dirty="0">
                          <a:ln>
                            <a:noFill/>
                          </a:ln>
                          <a:effectLst/>
                          <a:uLnTx/>
                          <a:uFillTx/>
                        </a:rPr>
                        <a:t>[20]</a:t>
                      </a:r>
                      <a:endParaRPr lang="en-US" sz="900" dirty="0">
                        <a:solidFill>
                          <a:schemeClr val="tx1">
                            <a:lumMod val="75000"/>
                            <a:lumOff val="25000"/>
                          </a:schemeClr>
                        </a:solidFill>
                      </a:endParaRPr>
                    </a:p>
                  </a:txBody>
                  <a:tcPr marL="105841" marR="52921" marT="52921" marB="52921"/>
                </a:tc>
                <a:tc>
                  <a:txBody>
                    <a:bodyPr/>
                    <a:lstStyle/>
                    <a:p>
                      <a:r>
                        <a:rPr lang="en-US" sz="900" dirty="0"/>
                        <a:t>https://www.mastercontrol.com/quality/qms/requirements</a:t>
                      </a:r>
                      <a:endParaRPr lang="en-US" sz="900" dirty="0">
                        <a:solidFill>
                          <a:schemeClr val="tx1">
                            <a:lumMod val="75000"/>
                            <a:lumOff val="25000"/>
                          </a:schemeClr>
                        </a:solidFill>
                      </a:endParaRPr>
                    </a:p>
                  </a:txBody>
                  <a:tcPr marL="105841" marR="52921" marT="52921" marB="52921"/>
                </a:tc>
                <a:extLst>
                  <a:ext uri="{0D108BD9-81ED-4DB2-BD59-A6C34878D82A}">
                    <a16:rowId xmlns:a16="http://schemas.microsoft.com/office/drawing/2014/main" val="456449335"/>
                  </a:ext>
                </a:extLst>
              </a:tr>
            </a:tbl>
          </a:graphicData>
        </a:graphic>
      </p:graphicFrame>
      <p:pic>
        <p:nvPicPr>
          <p:cNvPr id="8" name="Graphic 7" descr="Books">
            <a:extLst>
              <a:ext uri="{FF2B5EF4-FFF2-40B4-BE49-F238E27FC236}">
                <a16:creationId xmlns:a16="http://schemas.microsoft.com/office/drawing/2014/main" id="{44D1469A-D7A6-4CBA-A16D-573A5B1859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6558" y="3221793"/>
            <a:ext cx="914400" cy="914400"/>
          </a:xfrm>
          <a:prstGeom prst="rect">
            <a:avLst/>
          </a:prstGeom>
        </p:spPr>
      </p:pic>
      <p:pic>
        <p:nvPicPr>
          <p:cNvPr id="12" name="Graphic 11" descr="Books">
            <a:extLst>
              <a:ext uri="{FF2B5EF4-FFF2-40B4-BE49-F238E27FC236}">
                <a16:creationId xmlns:a16="http://schemas.microsoft.com/office/drawing/2014/main" id="{73F3F29A-A6EB-4CCD-B99D-389A535DCF5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486896" y="3960699"/>
            <a:ext cx="914400" cy="914400"/>
          </a:xfrm>
          <a:prstGeom prst="rect">
            <a:avLst/>
          </a:prstGeom>
        </p:spPr>
      </p:pic>
    </p:spTree>
    <p:extLst>
      <p:ext uri="{BB962C8B-B14F-4D97-AF65-F5344CB8AC3E}">
        <p14:creationId xmlns:p14="http://schemas.microsoft.com/office/powerpoint/2010/main" val="1262882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106000"/>
                <a:satMod val="220000"/>
                <a:lumMod val="140000"/>
              </a:schemeClr>
            </a:gs>
            <a:gs pos="50000">
              <a:schemeClr val="bg2">
                <a:shade val="100000"/>
                <a:hueMod val="100000"/>
                <a:satMod val="110000"/>
                <a:lumMod val="130000"/>
              </a:schemeClr>
            </a:gs>
            <a:gs pos="100000">
              <a:schemeClr val="bg2">
                <a:shade val="69000"/>
                <a:hueMod val="88000"/>
                <a:satMod val="160000"/>
                <a:lumMod val="69000"/>
              </a:schemeClr>
            </a:gs>
          </a:gsLst>
          <a:lin ang="2520000" scaled="0"/>
        </a:gra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5916DBF-29BF-49BC-864D-B509C0E9F9A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Picture 14">
            <a:extLst>
              <a:ext uri="{FF2B5EF4-FFF2-40B4-BE49-F238E27FC236}">
                <a16:creationId xmlns:a16="http://schemas.microsoft.com/office/drawing/2014/main" id="{F72F2D00-DB84-4A88-A1ED-DFFB351BF00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7" name="Picture 16">
            <a:extLst>
              <a:ext uri="{FF2B5EF4-FFF2-40B4-BE49-F238E27FC236}">
                <a16:creationId xmlns:a16="http://schemas.microsoft.com/office/drawing/2014/main" id="{33AA8AC3-6A99-48DF-9135-CCDDD62E93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9" name="Rectangle 18">
            <a:extLst>
              <a:ext uri="{FF2B5EF4-FFF2-40B4-BE49-F238E27FC236}">
                <a16:creationId xmlns:a16="http://schemas.microsoft.com/office/drawing/2014/main" id="{C8F2C176-794E-4FDE-92D5-4B53D477E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6C6A2247-F373-4310-B4F4-EB66550D9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3" name="Rectangle 22">
            <a:extLst>
              <a:ext uri="{FF2B5EF4-FFF2-40B4-BE49-F238E27FC236}">
                <a16:creationId xmlns:a16="http://schemas.microsoft.com/office/drawing/2014/main" id="{98EA0224-1908-40E4-81B3-38517244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38A72D9-D253-47F6-BF42-60BAD5DFF2E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7" name="Rectangle 26">
            <a:extLst>
              <a:ext uri="{FF2B5EF4-FFF2-40B4-BE49-F238E27FC236}">
                <a16:creationId xmlns:a16="http://schemas.microsoft.com/office/drawing/2014/main" id="{A7298056-CE3D-4C09-B307-9B50B8658D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816"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5B60CD1E-AC16-4E0E-8D06-EBC4D5A92B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4242852"/>
            <a:ext cx="7767872" cy="225365"/>
          </a:xfrm>
          <a:prstGeom prst="rect">
            <a:avLst/>
          </a:prstGeom>
        </p:spPr>
      </p:pic>
      <p:sp>
        <p:nvSpPr>
          <p:cNvPr id="31" name="Rectangle 30">
            <a:extLst>
              <a:ext uri="{FF2B5EF4-FFF2-40B4-BE49-F238E27FC236}">
                <a16:creationId xmlns:a16="http://schemas.microsoft.com/office/drawing/2014/main" id="{747BAB37-96A7-484F-9D9A-866D60592F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0078"/>
            <a:ext cx="7868173"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4E147539-95C7-4CCC-B2B7-FAA34BBC86B2}"/>
              </a:ext>
            </a:extLst>
          </p:cNvPr>
          <p:cNvSpPr txBox="1"/>
          <p:nvPr/>
        </p:nvSpPr>
        <p:spPr>
          <a:xfrm>
            <a:off x="680322" y="2733709"/>
            <a:ext cx="6752110" cy="1373070"/>
          </a:xfrm>
          <a:prstGeom prst="rect">
            <a:avLst/>
          </a:prstGeom>
        </p:spPr>
        <p:txBody>
          <a:bodyPr vert="horz" lIns="91440" tIns="45720" rIns="91440" bIns="45720" rtlCol="0" anchor="b">
            <a:normAutofit/>
          </a:bodyPr>
          <a:lstStyle/>
          <a:p>
            <a:pPr algn="r" defTabSz="914400">
              <a:lnSpc>
                <a:spcPct val="90000"/>
              </a:lnSpc>
              <a:spcBef>
                <a:spcPct val="0"/>
              </a:spcBef>
              <a:spcAft>
                <a:spcPts val="600"/>
              </a:spcAft>
            </a:pPr>
            <a:r>
              <a:rPr lang="en-US" sz="5400">
                <a:latin typeface="+mj-lt"/>
                <a:ea typeface="+mj-ea"/>
                <a:cs typeface="+mj-cs"/>
              </a:rPr>
              <a:t>THANK YOU</a:t>
            </a:r>
          </a:p>
        </p:txBody>
      </p:sp>
      <p:pic>
        <p:nvPicPr>
          <p:cNvPr id="10" name="Graphic 9" descr="Handshake">
            <a:extLst>
              <a:ext uri="{FF2B5EF4-FFF2-40B4-BE49-F238E27FC236}">
                <a16:creationId xmlns:a16="http://schemas.microsoft.com/office/drawing/2014/main" id="{A0911CAE-D34F-4665-A86B-4C3169308E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87091" y="1749761"/>
            <a:ext cx="3358478" cy="3358478"/>
          </a:xfrm>
          <a:prstGeom prst="rect">
            <a:avLst/>
          </a:prstGeom>
          <a:ln>
            <a:noFill/>
          </a:ln>
          <a:effectLst>
            <a:outerShdw blurRad="76200" dist="63500" dir="5040000" algn="tl" rotWithShape="0">
              <a:srgbClr val="000000">
                <a:alpha val="41000"/>
              </a:srgbClr>
            </a:outerShdw>
          </a:effectLst>
        </p:spPr>
      </p:pic>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a:xfrm>
            <a:off x="11281776" y="6336872"/>
            <a:ext cx="722655" cy="365760"/>
          </a:xfrm>
        </p:spPr>
        <p:txBody>
          <a:bodyPr vert="horz" lIns="91440" tIns="45720" rIns="91440" bIns="45720" rtlCol="0" anchor="ctr">
            <a:normAutofit/>
          </a:bodyPr>
          <a:lstStyle/>
          <a:p>
            <a:pPr defTabSz="914400">
              <a:spcAft>
                <a:spcPts val="600"/>
              </a:spcAft>
            </a:pPr>
            <a:fld id="{B2DC25EE-239B-4C5F-AAD1-255A7D5F1EE2}" type="slidenum">
              <a:rPr lang="en-US" sz="1400">
                <a:solidFill>
                  <a:schemeClr val="accent1"/>
                </a:solidFill>
              </a:rPr>
              <a:pPr defTabSz="914400">
                <a:spcAft>
                  <a:spcPts val="600"/>
                </a:spcAft>
              </a:pPr>
              <a:t>47</a:t>
            </a:fld>
            <a:endParaRPr lang="en-US" sz="1400" dirty="0">
              <a:solidFill>
                <a:schemeClr val="accent1"/>
              </a:solidFill>
            </a:endParaRPr>
          </a:p>
        </p:txBody>
      </p:sp>
    </p:spTree>
    <p:extLst>
      <p:ext uri="{BB962C8B-B14F-4D97-AF65-F5344CB8AC3E}">
        <p14:creationId xmlns:p14="http://schemas.microsoft.com/office/powerpoint/2010/main" val="120658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BD43-EF34-421E-B4CB-D8C2DBB191A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7B6BA2D6-9D3D-4C23-9C4E-F2F427D2C2F0}"/>
              </a:ext>
            </a:extLst>
          </p:cNvPr>
          <p:cNvSpPr>
            <a:spLocks noGrp="1"/>
          </p:cNvSpPr>
          <p:nvPr>
            <p:ph sz="half" idx="1"/>
          </p:nvPr>
        </p:nvSpPr>
        <p:spPr>
          <a:xfrm>
            <a:off x="680320" y="2512291"/>
            <a:ext cx="4698358" cy="3962400"/>
          </a:xfrm>
        </p:spPr>
        <p:txBody>
          <a:bodyPr>
            <a:normAutofit/>
          </a:bodyPr>
          <a:lstStyle/>
          <a:p>
            <a:pPr lvl="0"/>
            <a:r>
              <a:rPr lang="en-US" sz="1800" b="1" dirty="0"/>
              <a:t>Software Quality Assurance (SQA) i</a:t>
            </a:r>
            <a:r>
              <a:rPr lang="en-US" sz="1800" dirty="0"/>
              <a:t>s a set of activities to ensure desired quality in software engineering process.</a:t>
            </a:r>
          </a:p>
          <a:p>
            <a:pPr lvl="0"/>
            <a:r>
              <a:rPr lang="en-US" sz="1800" dirty="0"/>
              <a:t>It is a procedure of monitoring all the methods and activities of software development life cycle (SDLC).</a:t>
            </a:r>
          </a:p>
          <a:p>
            <a:pPr lvl="0"/>
            <a:r>
              <a:rPr lang="en-US" sz="1800" b="1" dirty="0"/>
              <a:t>Software Assurance Control (SQC) i</a:t>
            </a:r>
            <a:r>
              <a:rPr lang="en-US" sz="1800" dirty="0"/>
              <a:t>s a method of maintaining and achieving the quality standards in Software Products with the assistance of testing against the predefined, standard specification.</a:t>
            </a:r>
          </a:p>
          <a:p>
            <a:pPr lvl="0"/>
            <a:r>
              <a:rPr lang="en-US" sz="1800" dirty="0"/>
              <a:t>SQC is a reactive and corrective procedure through which an undeveloped product grows into the end product.</a:t>
            </a:r>
          </a:p>
        </p:txBody>
      </p:sp>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p:txBody>
          <a:bodyPr/>
          <a:lstStyle/>
          <a:p>
            <a:fld id="{B2DC25EE-239B-4C5F-AAD1-255A7D5F1EE2}" type="slidenum">
              <a:rPr lang="en-US" smtClean="0"/>
              <a:t>5</a:t>
            </a:fld>
            <a:endParaRPr lang="en-US"/>
          </a:p>
        </p:txBody>
      </p:sp>
      <p:graphicFrame>
        <p:nvGraphicFramePr>
          <p:cNvPr id="8" name="Content Placeholder 7">
            <a:extLst>
              <a:ext uri="{FF2B5EF4-FFF2-40B4-BE49-F238E27FC236}">
                <a16:creationId xmlns:a16="http://schemas.microsoft.com/office/drawing/2014/main" id="{1191373C-5B74-46BE-9905-43EF58B6B025}"/>
              </a:ext>
            </a:extLst>
          </p:cNvPr>
          <p:cNvGraphicFramePr>
            <a:graphicFrameLocks noGrp="1"/>
          </p:cNvGraphicFramePr>
          <p:nvPr>
            <p:ph sz="half" idx="2"/>
            <p:extLst>
              <p:ext uri="{D42A27DB-BD31-4B8C-83A1-F6EECF244321}">
                <p14:modId xmlns:p14="http://schemas.microsoft.com/office/powerpoint/2010/main" val="3829895114"/>
              </p:ext>
            </p:extLst>
          </p:nvPr>
        </p:nvGraphicFramePr>
        <p:xfrm>
          <a:off x="5594350" y="2336800"/>
          <a:ext cx="4225925" cy="3598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Arrow: Right 8">
            <a:extLst>
              <a:ext uri="{FF2B5EF4-FFF2-40B4-BE49-F238E27FC236}">
                <a16:creationId xmlns:a16="http://schemas.microsoft.com/office/drawing/2014/main" id="{1D370723-8372-4793-8F40-A6768A93063B}"/>
              </a:ext>
            </a:extLst>
          </p:cNvPr>
          <p:cNvSpPr/>
          <p:nvPr/>
        </p:nvSpPr>
        <p:spPr>
          <a:xfrm rot="10800000">
            <a:off x="8124825" y="2805112"/>
            <a:ext cx="733425" cy="390525"/>
          </a:xfrm>
          <a:prstGeom prst="rightArrow">
            <a:avLst>
              <a:gd name="adj1" fmla="val 40244"/>
              <a:gd name="adj2" fmla="val 47561"/>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CF6E30C-C06E-4013-A5AE-DD91AD1707ED}"/>
              </a:ext>
            </a:extLst>
          </p:cNvPr>
          <p:cNvSpPr/>
          <p:nvPr/>
        </p:nvSpPr>
        <p:spPr>
          <a:xfrm>
            <a:off x="8910636" y="2847975"/>
            <a:ext cx="857250" cy="314325"/>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SQC</a:t>
            </a:r>
          </a:p>
        </p:txBody>
      </p:sp>
      <p:sp>
        <p:nvSpPr>
          <p:cNvPr id="17" name="Arrow: Right 16">
            <a:extLst>
              <a:ext uri="{FF2B5EF4-FFF2-40B4-BE49-F238E27FC236}">
                <a16:creationId xmlns:a16="http://schemas.microsoft.com/office/drawing/2014/main" id="{B05F5BE2-0AFF-44BA-9DD0-61513AF2DDBD}"/>
              </a:ext>
            </a:extLst>
          </p:cNvPr>
          <p:cNvSpPr/>
          <p:nvPr/>
        </p:nvSpPr>
        <p:spPr>
          <a:xfrm rot="10800000">
            <a:off x="8848725" y="3940968"/>
            <a:ext cx="733425" cy="390525"/>
          </a:xfrm>
          <a:prstGeom prst="rightArrow">
            <a:avLst>
              <a:gd name="adj1" fmla="val 40244"/>
              <a:gd name="adj2" fmla="val 47561"/>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D8A2F894-A137-4C5C-99B7-0D56E9D17352}"/>
              </a:ext>
            </a:extLst>
          </p:cNvPr>
          <p:cNvSpPr/>
          <p:nvPr/>
        </p:nvSpPr>
        <p:spPr>
          <a:xfrm rot="10800000">
            <a:off x="9515474" y="5061609"/>
            <a:ext cx="733425" cy="390525"/>
          </a:xfrm>
          <a:prstGeom prst="rightArrow">
            <a:avLst>
              <a:gd name="adj1" fmla="val 40244"/>
              <a:gd name="adj2" fmla="val 47561"/>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2B32E16-7287-4E97-BAE0-78DA01883155}"/>
              </a:ext>
            </a:extLst>
          </p:cNvPr>
          <p:cNvSpPr/>
          <p:nvPr/>
        </p:nvSpPr>
        <p:spPr>
          <a:xfrm>
            <a:off x="9667875" y="3973842"/>
            <a:ext cx="857250" cy="314325"/>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SQA</a:t>
            </a:r>
          </a:p>
        </p:txBody>
      </p:sp>
      <p:sp>
        <p:nvSpPr>
          <p:cNvPr id="20" name="Oval 19">
            <a:extLst>
              <a:ext uri="{FF2B5EF4-FFF2-40B4-BE49-F238E27FC236}">
                <a16:creationId xmlns:a16="http://schemas.microsoft.com/office/drawing/2014/main" id="{68657EFD-854F-4C62-8794-399522501327}"/>
              </a:ext>
            </a:extLst>
          </p:cNvPr>
          <p:cNvSpPr/>
          <p:nvPr/>
        </p:nvSpPr>
        <p:spPr>
          <a:xfrm>
            <a:off x="10294182" y="5099709"/>
            <a:ext cx="857250" cy="314325"/>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SQA</a:t>
            </a:r>
          </a:p>
        </p:txBody>
      </p:sp>
      <p:sp>
        <p:nvSpPr>
          <p:cNvPr id="4" name="TextBox 3">
            <a:extLst>
              <a:ext uri="{FF2B5EF4-FFF2-40B4-BE49-F238E27FC236}">
                <a16:creationId xmlns:a16="http://schemas.microsoft.com/office/drawing/2014/main" id="{C5D5D1EC-1C6D-4838-8E2D-D3F118871BE1}"/>
              </a:ext>
            </a:extLst>
          </p:cNvPr>
          <p:cNvSpPr txBox="1"/>
          <p:nvPr/>
        </p:nvSpPr>
        <p:spPr>
          <a:xfrm>
            <a:off x="3214254" y="1007462"/>
            <a:ext cx="674255" cy="276999"/>
          </a:xfrm>
          <a:prstGeom prst="rect">
            <a:avLst/>
          </a:prstGeom>
          <a:noFill/>
        </p:spPr>
        <p:txBody>
          <a:bodyPr wrap="square" rtlCol="0">
            <a:spAutoFit/>
          </a:bodyPr>
          <a:lstStyle/>
          <a:p>
            <a:r>
              <a:rPr lang="en-US" sz="1200" spc="-150" dirty="0">
                <a:hlinkClick r:id="rId7">
                  <a:extLst>
                    <a:ext uri="{A12FA001-AC4F-418D-AE19-62706E023703}">
                      <ahyp:hlinkClr xmlns:ahyp="http://schemas.microsoft.com/office/drawing/2018/hyperlinkcolor" val="tx"/>
                    </a:ext>
                  </a:extLst>
                </a:hlinkClick>
              </a:rPr>
              <a:t>[4]</a:t>
            </a:r>
            <a:endParaRPr lang="en-US" sz="1200" dirty="0"/>
          </a:p>
        </p:txBody>
      </p:sp>
    </p:spTree>
    <p:extLst>
      <p:ext uri="{BB962C8B-B14F-4D97-AF65-F5344CB8AC3E}">
        <p14:creationId xmlns:p14="http://schemas.microsoft.com/office/powerpoint/2010/main" val="1306804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BD43-EF34-421E-B4CB-D8C2DBB191AF}"/>
              </a:ext>
            </a:extLst>
          </p:cNvPr>
          <p:cNvSpPr>
            <a:spLocks noGrp="1"/>
          </p:cNvSpPr>
          <p:nvPr>
            <p:ph type="title"/>
          </p:nvPr>
        </p:nvSpPr>
        <p:spPr>
          <a:xfrm>
            <a:off x="680321" y="998231"/>
            <a:ext cx="9613861" cy="590931"/>
          </a:xfrm>
        </p:spPr>
        <p:txBody>
          <a:bodyPr>
            <a:normAutofit/>
          </a:bodyPr>
          <a:lstStyle/>
          <a:p>
            <a:r>
              <a:rPr lang="en-US" dirty="0"/>
              <a:t>(SQM) &amp; (SQA) Top systems analyzed</a:t>
            </a:r>
          </a:p>
        </p:txBody>
      </p:sp>
      <p:graphicFrame>
        <p:nvGraphicFramePr>
          <p:cNvPr id="6" name="Content Placeholder 5">
            <a:extLst>
              <a:ext uri="{FF2B5EF4-FFF2-40B4-BE49-F238E27FC236}">
                <a16:creationId xmlns:a16="http://schemas.microsoft.com/office/drawing/2014/main" id="{7491D3DB-9FF9-4B23-8E25-2CB20912EE4A}"/>
              </a:ext>
            </a:extLst>
          </p:cNvPr>
          <p:cNvGraphicFramePr>
            <a:graphicFrameLocks noGrp="1"/>
          </p:cNvGraphicFramePr>
          <p:nvPr>
            <p:ph sz="half" idx="1"/>
            <p:extLst>
              <p:ext uri="{D42A27DB-BD31-4B8C-83A1-F6EECF244321}">
                <p14:modId xmlns:p14="http://schemas.microsoft.com/office/powerpoint/2010/main" val="2994195155"/>
              </p:ext>
            </p:extLst>
          </p:nvPr>
        </p:nvGraphicFramePr>
        <p:xfrm>
          <a:off x="681037" y="2336800"/>
          <a:ext cx="10058400" cy="2073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6">
            <a:extLst>
              <a:ext uri="{FF2B5EF4-FFF2-40B4-BE49-F238E27FC236}">
                <a16:creationId xmlns:a16="http://schemas.microsoft.com/office/drawing/2014/main" id="{4DBE9F12-23A6-4E1B-B556-BE50057D4832}"/>
              </a:ext>
            </a:extLst>
          </p:cNvPr>
          <p:cNvGraphicFramePr>
            <a:graphicFrameLocks noGrp="1"/>
          </p:cNvGraphicFramePr>
          <p:nvPr>
            <p:ph sz="half" idx="2"/>
            <p:extLst>
              <p:ext uri="{D42A27DB-BD31-4B8C-83A1-F6EECF244321}">
                <p14:modId xmlns:p14="http://schemas.microsoft.com/office/powerpoint/2010/main" val="33129693"/>
              </p:ext>
            </p:extLst>
          </p:nvPr>
        </p:nvGraphicFramePr>
        <p:xfrm>
          <a:off x="681037" y="4495799"/>
          <a:ext cx="10058400" cy="20732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p:txBody>
          <a:bodyPr/>
          <a:lstStyle/>
          <a:p>
            <a:fld id="{B2DC25EE-239B-4C5F-AAD1-255A7D5F1EE2}" type="slidenum">
              <a:rPr lang="en-US" smtClean="0"/>
              <a:t>6</a:t>
            </a:fld>
            <a:endParaRPr lang="en-US"/>
          </a:p>
        </p:txBody>
      </p:sp>
      <p:sp>
        <p:nvSpPr>
          <p:cNvPr id="3" name="TextBox 2">
            <a:extLst>
              <a:ext uri="{FF2B5EF4-FFF2-40B4-BE49-F238E27FC236}">
                <a16:creationId xmlns:a16="http://schemas.microsoft.com/office/drawing/2014/main" id="{E4B56E27-E5E9-4B18-BB47-C43EF773F5BD}"/>
              </a:ext>
            </a:extLst>
          </p:cNvPr>
          <p:cNvSpPr txBox="1"/>
          <p:nvPr/>
        </p:nvSpPr>
        <p:spPr>
          <a:xfrm>
            <a:off x="8135332" y="912507"/>
            <a:ext cx="1074656" cy="307777"/>
          </a:xfrm>
          <a:prstGeom prst="rect">
            <a:avLst/>
          </a:prstGeom>
          <a:noFill/>
        </p:spPr>
        <p:txBody>
          <a:bodyPr wrap="square" rtlCol="0">
            <a:spAutoFit/>
          </a:bodyPr>
          <a:lstStyle/>
          <a:p>
            <a:r>
              <a:rPr lang="en-US" sz="1400" dirty="0">
                <a:hlinkClick r:id="rId13">
                  <a:extLst>
                    <a:ext uri="{A12FA001-AC4F-418D-AE19-62706E023703}">
                      <ahyp:hlinkClr xmlns:ahyp="http://schemas.microsoft.com/office/drawing/2018/hyperlinkcolor" val="tx"/>
                    </a:ext>
                  </a:extLst>
                </a:hlinkClick>
              </a:rPr>
              <a:t>[5]</a:t>
            </a:r>
            <a:r>
              <a:rPr lang="en-US" sz="1400" dirty="0">
                <a:hlinkClick r:id="rId14">
                  <a:extLst>
                    <a:ext uri="{A12FA001-AC4F-418D-AE19-62706E023703}">
                      <ahyp:hlinkClr xmlns:ahyp="http://schemas.microsoft.com/office/drawing/2018/hyperlinkcolor" val="tx"/>
                    </a:ext>
                  </a:extLst>
                </a:hlinkClick>
              </a:rPr>
              <a:t>[6]</a:t>
            </a:r>
            <a:r>
              <a:rPr lang="en-US" sz="1400" dirty="0">
                <a:hlinkClick r:id="rId15">
                  <a:extLst>
                    <a:ext uri="{A12FA001-AC4F-418D-AE19-62706E023703}">
                      <ahyp:hlinkClr xmlns:ahyp="http://schemas.microsoft.com/office/drawing/2018/hyperlinkcolor" val="tx"/>
                    </a:ext>
                  </a:extLst>
                </a:hlinkClick>
              </a:rPr>
              <a:t>[7]</a:t>
            </a:r>
            <a:endParaRPr lang="en-US" sz="1400" dirty="0"/>
          </a:p>
        </p:txBody>
      </p:sp>
    </p:spTree>
    <p:extLst>
      <p:ext uri="{BB962C8B-B14F-4D97-AF65-F5344CB8AC3E}">
        <p14:creationId xmlns:p14="http://schemas.microsoft.com/office/powerpoint/2010/main" val="1592302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BD43-EF34-421E-B4CB-D8C2DBB191AF}"/>
              </a:ext>
            </a:extLst>
          </p:cNvPr>
          <p:cNvSpPr>
            <a:spLocks noGrp="1"/>
          </p:cNvSpPr>
          <p:nvPr>
            <p:ph type="title"/>
          </p:nvPr>
        </p:nvSpPr>
        <p:spPr/>
        <p:txBody>
          <a:bodyPr anchor="t"/>
          <a:lstStyle/>
          <a:p>
            <a:r>
              <a:rPr lang="en-US" dirty="0"/>
              <a:t>(SQM) &amp; (SQA) Top systems analyzed</a:t>
            </a:r>
          </a:p>
        </p:txBody>
      </p:sp>
      <p:graphicFrame>
        <p:nvGraphicFramePr>
          <p:cNvPr id="6" name="Table 6">
            <a:extLst>
              <a:ext uri="{FF2B5EF4-FFF2-40B4-BE49-F238E27FC236}">
                <a16:creationId xmlns:a16="http://schemas.microsoft.com/office/drawing/2014/main" id="{34608A8A-AE3D-404F-AD5A-2B1928C28ED8}"/>
              </a:ext>
            </a:extLst>
          </p:cNvPr>
          <p:cNvGraphicFramePr>
            <a:graphicFrameLocks noGrp="1"/>
          </p:cNvGraphicFramePr>
          <p:nvPr>
            <p:ph sz="half" idx="1"/>
            <p:extLst>
              <p:ext uri="{D42A27DB-BD31-4B8C-83A1-F6EECF244321}">
                <p14:modId xmlns:p14="http://schemas.microsoft.com/office/powerpoint/2010/main" val="1805576913"/>
              </p:ext>
            </p:extLst>
          </p:nvPr>
        </p:nvGraphicFramePr>
        <p:xfrm>
          <a:off x="113815" y="1466528"/>
          <a:ext cx="11964369" cy="5310441"/>
        </p:xfrm>
        <a:graphic>
          <a:graphicData uri="http://schemas.openxmlformats.org/drawingml/2006/table">
            <a:tbl>
              <a:tblPr firstRow="1" bandRow="1">
                <a:tableStyleId>{125E5076-3810-47DD-B79F-674D7AD40C01}</a:tableStyleId>
              </a:tblPr>
              <a:tblGrid>
                <a:gridCol w="1114621">
                  <a:extLst>
                    <a:ext uri="{9D8B030D-6E8A-4147-A177-3AD203B41FA5}">
                      <a16:colId xmlns:a16="http://schemas.microsoft.com/office/drawing/2014/main" val="861804554"/>
                    </a:ext>
                  </a:extLst>
                </a:gridCol>
                <a:gridCol w="1671782">
                  <a:extLst>
                    <a:ext uri="{9D8B030D-6E8A-4147-A177-3AD203B41FA5}">
                      <a16:colId xmlns:a16="http://schemas.microsoft.com/office/drawing/2014/main" val="4133184289"/>
                    </a:ext>
                  </a:extLst>
                </a:gridCol>
                <a:gridCol w="1431637">
                  <a:extLst>
                    <a:ext uri="{9D8B030D-6E8A-4147-A177-3AD203B41FA5}">
                      <a16:colId xmlns:a16="http://schemas.microsoft.com/office/drawing/2014/main" val="228525348"/>
                    </a:ext>
                  </a:extLst>
                </a:gridCol>
                <a:gridCol w="1450109">
                  <a:extLst>
                    <a:ext uri="{9D8B030D-6E8A-4147-A177-3AD203B41FA5}">
                      <a16:colId xmlns:a16="http://schemas.microsoft.com/office/drawing/2014/main" val="1565978373"/>
                    </a:ext>
                  </a:extLst>
                </a:gridCol>
                <a:gridCol w="1551709">
                  <a:extLst>
                    <a:ext uri="{9D8B030D-6E8A-4147-A177-3AD203B41FA5}">
                      <a16:colId xmlns:a16="http://schemas.microsoft.com/office/drawing/2014/main" val="2651375287"/>
                    </a:ext>
                  </a:extLst>
                </a:gridCol>
                <a:gridCol w="2225963">
                  <a:extLst>
                    <a:ext uri="{9D8B030D-6E8A-4147-A177-3AD203B41FA5}">
                      <a16:colId xmlns:a16="http://schemas.microsoft.com/office/drawing/2014/main" val="2770046823"/>
                    </a:ext>
                  </a:extLst>
                </a:gridCol>
                <a:gridCol w="2518548">
                  <a:extLst>
                    <a:ext uri="{9D8B030D-6E8A-4147-A177-3AD203B41FA5}">
                      <a16:colId xmlns:a16="http://schemas.microsoft.com/office/drawing/2014/main" val="1056863647"/>
                    </a:ext>
                  </a:extLst>
                </a:gridCol>
              </a:tblGrid>
              <a:tr h="406922">
                <a:tc>
                  <a:txBody>
                    <a:bodyPr/>
                    <a:lstStyle/>
                    <a:p>
                      <a:endParaRPr lang="en-US" sz="1200" dirty="0">
                        <a:latin typeface="Arial Nova" panose="020B05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latin typeface="Arial Nova" panose="020B05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latin typeface="Arial Nova" panose="020B0504020202020204" pitchFamily="34" charset="0"/>
                      </a:endParaRPr>
                    </a:p>
                    <a:p>
                      <a:endParaRPr lang="en-US" sz="1400" dirty="0">
                        <a:latin typeface="Arial Nova" panose="020B05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latin typeface="Arial Nova" panose="020B0504020202020204" pitchFamily="34" charset="0"/>
                      </a:endParaRPr>
                    </a:p>
                    <a:p>
                      <a:endParaRPr lang="en-US" sz="1400" dirty="0">
                        <a:latin typeface="Arial Nova" panose="020B05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latin typeface="Arial Nova" panose="020B0504020202020204" pitchFamily="34" charset="0"/>
                      </a:endParaRPr>
                    </a:p>
                    <a:p>
                      <a:endParaRPr lang="en-US" sz="1400" dirty="0">
                        <a:latin typeface="Arial Nova" panose="020B0504020202020204" pitchFamily="34" charset="0"/>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latin typeface="Arial Nova" panose="020B0504020202020204" pitchFamily="34" charset="0"/>
                      </a:endParaRPr>
                    </a:p>
                    <a:p>
                      <a:endParaRPr lang="en-US" sz="1400" dirty="0">
                        <a:latin typeface="Arial Nova" panose="020B0504020202020204" pitchFamily="34" charset="0"/>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latin typeface="Arial Nova" panose="020B0504020202020204" pitchFamily="34" charset="0"/>
                      </a:endParaRPr>
                    </a:p>
                    <a:p>
                      <a:endParaRPr lang="en-US" sz="1400" dirty="0">
                        <a:latin typeface="Arial Nova" panose="020B0504020202020204" pitchFamily="34" charset="0"/>
                      </a:endParaRPr>
                    </a:p>
                  </a:txBody>
                  <a:tcPr/>
                </a:tc>
                <a:extLst>
                  <a:ext uri="{0D108BD9-81ED-4DB2-BD59-A6C34878D82A}">
                    <a16:rowId xmlns:a16="http://schemas.microsoft.com/office/drawing/2014/main" val="4230232063"/>
                  </a:ext>
                </a:extLst>
              </a:tr>
              <a:tr h="1041241">
                <a:tc>
                  <a:txBody>
                    <a:bodyPr/>
                    <a:lstStyle/>
                    <a:p>
                      <a:r>
                        <a:rPr lang="en-US" sz="1200" dirty="0">
                          <a:latin typeface="Arial Nova" panose="020B0504020202020204" pitchFamily="34" charset="0"/>
                        </a:rPr>
                        <a:t>Scope</a:t>
                      </a:r>
                    </a:p>
                  </a:txBody>
                  <a:tcPr/>
                </a:tc>
                <a:tc>
                  <a:txBody>
                    <a:bodyPr/>
                    <a:lstStyle/>
                    <a:p>
                      <a:pPr algn="l"/>
                      <a:r>
                        <a:rPr lang="en-US" sz="900" b="0" i="0" u="none" strike="noStrike" kern="1200" dirty="0">
                          <a:solidFill>
                            <a:schemeClr val="lt1"/>
                          </a:solidFill>
                          <a:effectLst/>
                          <a:latin typeface="Arial Nova" panose="020B0504020202020204" pitchFamily="34" charset="0"/>
                          <a:ea typeface="+mn-ea"/>
                          <a:cs typeface="+mn-cs"/>
                        </a:rPr>
                        <a:t>A web-based tool that helps organizations to manage the application lifecycle right from project planning, requirements gathering, until Testing &amp; deployment. </a:t>
                      </a:r>
                      <a:endParaRPr lang="en-US" sz="900" dirty="0">
                        <a:latin typeface="Arial Nova" panose="020B0504020202020204" pitchFamily="34" charset="0"/>
                      </a:endParaRPr>
                    </a:p>
                  </a:txBody>
                  <a:tcPr anchor="ctr"/>
                </a:tc>
                <a:tc>
                  <a:txBody>
                    <a:bodyPr/>
                    <a:lstStyle/>
                    <a:p>
                      <a:pPr marL="0" algn="l" defTabSz="914400" rtl="0" eaLnBrk="1" latinLnBrk="0" hangingPunct="1"/>
                      <a:r>
                        <a:rPr lang="en-US" sz="900" b="0" i="0" u="none" strike="noStrike" kern="1200" dirty="0">
                          <a:solidFill>
                            <a:schemeClr val="lt1"/>
                          </a:solidFill>
                          <a:effectLst/>
                          <a:latin typeface="Arial Nova" panose="020B0504020202020204" pitchFamily="34" charset="0"/>
                          <a:ea typeface="+mn-ea"/>
                          <a:cs typeface="+mn-cs"/>
                        </a:rPr>
                        <a:t>A complete web-based test case management solution to efficiently manage, track, and organize your software testing efforts.</a:t>
                      </a:r>
                    </a:p>
                  </a:txBody>
                  <a:tcPr anchor="ctr"/>
                </a:tc>
                <a:tc>
                  <a:txBody>
                    <a:bodyPr/>
                    <a:lstStyle/>
                    <a:p>
                      <a:r>
                        <a:rPr lang="en-US" sz="900" dirty="0">
                          <a:latin typeface="Arial Nova" panose="020B0504020202020204" pitchFamily="34" charset="0"/>
                        </a:rPr>
                        <a:t>An umbrella project for a range of tools and libraries that enable and support the automation of web browsers.</a:t>
                      </a:r>
                    </a:p>
                  </a:txBody>
                  <a:tcPr anchor="ctr"/>
                </a:tc>
                <a:tc>
                  <a:txBody>
                    <a:bodyPr/>
                    <a:lstStyle/>
                    <a:p>
                      <a:r>
                        <a:rPr lang="en-US" sz="900" kern="1200" dirty="0">
                          <a:solidFill>
                            <a:schemeClr val="lt1"/>
                          </a:solidFill>
                          <a:latin typeface="Arial Nova" panose="020B0504020202020204" pitchFamily="34" charset="0"/>
                          <a:ea typeface="+mn-ea"/>
                          <a:cs typeface="+mn-cs"/>
                        </a:rPr>
                        <a:t>a self-contained, open source automation serve which can be used to automate all sorts of tasks related to building, testing, and delivering or deploying software.</a:t>
                      </a:r>
                    </a:p>
                  </a:txBody>
                  <a:tcPr anchor="ctr"/>
                </a:tc>
                <a:tc>
                  <a:txBody>
                    <a:bodyPr/>
                    <a:lstStyle/>
                    <a:p>
                      <a:r>
                        <a:rPr lang="en-US" sz="900" b="0" i="0" u="none" strike="noStrike" dirty="0">
                          <a:solidFill>
                            <a:schemeClr val="tx1"/>
                          </a:solidFill>
                          <a:effectLst/>
                          <a:latin typeface="Lato"/>
                        </a:rPr>
                        <a:t>New Relic One is an entity-centric observability platform. For engineering teams with complex environments, it empowers you to find, visualize, and understand everything you need to deliver more perfect software.</a:t>
                      </a:r>
                      <a:endParaRPr lang="en-US" sz="800" dirty="0">
                        <a:solidFill>
                          <a:schemeClr val="tx1"/>
                        </a:solidFill>
                        <a:latin typeface="Arial Nova" panose="020B0504020202020204" pitchFamily="34" charset="0"/>
                      </a:endParaRPr>
                    </a:p>
                  </a:txBody>
                  <a:tcPr anchor="ctr"/>
                </a:tc>
                <a:tc>
                  <a:txBody>
                    <a:bodyPr/>
                    <a:lstStyle/>
                    <a:p>
                      <a:r>
                        <a:rPr lang="en-US" sz="900" b="0" i="0" u="none" strike="noStrike" kern="1200" dirty="0">
                          <a:solidFill>
                            <a:schemeClr val="tx1"/>
                          </a:solidFill>
                          <a:effectLst/>
                          <a:latin typeface="Lato"/>
                          <a:ea typeface="+mn-ea"/>
                          <a:cs typeface="+mn-cs"/>
                        </a:rPr>
                        <a:t>Empowers organizations and their development teams to achieve continuous integration and continuous delivery (CI/CD) goals with micro-services and Docker. This is brought to life through its container-centric and cloud-native automation platform comprised of their local command line interface (CLI), online SaaS platform and API.</a:t>
                      </a:r>
                    </a:p>
                  </a:txBody>
                  <a:tcPr anchor="ctr"/>
                </a:tc>
                <a:extLst>
                  <a:ext uri="{0D108BD9-81ED-4DB2-BD59-A6C34878D82A}">
                    <a16:rowId xmlns:a16="http://schemas.microsoft.com/office/drawing/2014/main" val="3714391381"/>
                  </a:ext>
                </a:extLst>
              </a:tr>
              <a:tr h="1256670">
                <a:tc>
                  <a:txBody>
                    <a:bodyPr/>
                    <a:lstStyle/>
                    <a:p>
                      <a:r>
                        <a:rPr lang="en-US" sz="1200" dirty="0">
                          <a:latin typeface="Arial Nova" panose="020B0504020202020204" pitchFamily="34" charset="0"/>
                        </a:rPr>
                        <a:t>Main</a:t>
                      </a:r>
                    </a:p>
                    <a:p>
                      <a:r>
                        <a:rPr lang="en-US" sz="1200" dirty="0">
                          <a:latin typeface="Arial Nova" panose="020B0504020202020204" pitchFamily="34" charset="0"/>
                        </a:rPr>
                        <a:t>Functions</a:t>
                      </a:r>
                    </a:p>
                  </a:txBody>
                  <a:tcPr/>
                </a:tc>
                <a:tc>
                  <a:txBody>
                    <a:bodyPr/>
                    <a:lstStyle/>
                    <a:p>
                      <a:pPr marL="171450" indent="-171450">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Release Management</a:t>
                      </a:r>
                    </a:p>
                    <a:p>
                      <a:pPr marL="171450" indent="-171450">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Requirement Management</a:t>
                      </a:r>
                    </a:p>
                    <a:p>
                      <a:pPr marL="171450" indent="-171450">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Test case Management</a:t>
                      </a:r>
                    </a:p>
                    <a:p>
                      <a:pPr marL="171450" indent="-171450">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Test Execution Management</a:t>
                      </a:r>
                    </a:p>
                    <a:p>
                      <a:pPr marL="171450" indent="-171450">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Defect Management</a:t>
                      </a:r>
                    </a:p>
                    <a:p>
                      <a:pPr marL="171450" indent="-171450">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Reports Management</a:t>
                      </a:r>
                    </a:p>
                    <a:p>
                      <a:endParaRPr lang="en-US" sz="500" b="0" dirty="0">
                        <a:latin typeface="Arial Nova" panose="020B0504020202020204" pitchFamily="34" charset="0"/>
                      </a:endParaRPr>
                    </a:p>
                  </a:txBody>
                  <a:tcPr anchor="ctr"/>
                </a:tc>
                <a:tc>
                  <a:txBody>
                    <a:bodyPr/>
                    <a:lstStyle/>
                    <a:p>
                      <a:pPr marL="171450" indent="-171450" algn="l" defTabSz="914400" rtl="0" eaLnBrk="1" latinLnBrk="0" hangingPunct="1">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Automated Testing</a:t>
                      </a:r>
                    </a:p>
                    <a:p>
                      <a:pPr marL="171450" indent="-171450" algn="l" defTabSz="914400" rtl="0" eaLnBrk="1" latinLnBrk="0" hangingPunct="1">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Functional Testing</a:t>
                      </a:r>
                    </a:p>
                    <a:p>
                      <a:pPr marL="171450" indent="-171450" algn="l" defTabSz="914400" rtl="0" eaLnBrk="1" latinLnBrk="0" hangingPunct="1">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Exploratory Testing</a:t>
                      </a:r>
                    </a:p>
                    <a:p>
                      <a:pPr marL="171450" indent="-171450" algn="l" defTabSz="914400" rtl="0" eaLnBrk="1" latinLnBrk="0" hangingPunct="1">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Reporting</a:t>
                      </a:r>
                    </a:p>
                    <a:p>
                      <a:pPr marL="171450" indent="-171450" algn="l" defTabSz="914400" rtl="0" eaLnBrk="1" latinLnBrk="0" hangingPunct="1">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Projects</a:t>
                      </a:r>
                    </a:p>
                    <a:p>
                      <a:pPr marL="171450" indent="-171450" algn="l" defTabSz="914400" rtl="0" eaLnBrk="1" latinLnBrk="0" hangingPunct="1">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Tracker</a:t>
                      </a:r>
                    </a:p>
                  </a:txBody>
                  <a:tcPr anchor="ctr"/>
                </a:tc>
                <a:tc>
                  <a:txBody>
                    <a:bodyPr/>
                    <a:lstStyle/>
                    <a:p>
                      <a:pPr marL="171450" indent="-171450" algn="l" defTabSz="914400" rtl="0" eaLnBrk="1" latinLnBrk="0" hangingPunct="1">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Web applications Automation</a:t>
                      </a:r>
                    </a:p>
                    <a:p>
                      <a:pPr marL="171450" indent="-171450" algn="l" defTabSz="914400" rtl="0" eaLnBrk="1" latinLnBrk="0" hangingPunct="1">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Web-based Administration tasks automation </a:t>
                      </a:r>
                    </a:p>
                  </a:txBody>
                  <a:tcPr anchor="ctr"/>
                </a:tc>
                <a:tc>
                  <a:txBody>
                    <a:bodyPr/>
                    <a:lstStyle/>
                    <a:p>
                      <a:pPr marL="171450" indent="-171450" algn="l" defTabSz="914400" rtl="0" eaLnBrk="1" latinLnBrk="0" hangingPunct="1">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Continuous Integration (CI) / Continuous Delivery (CD)</a:t>
                      </a:r>
                    </a:p>
                  </a:txBody>
                  <a:tcPr anchor="ctr"/>
                </a:tc>
                <a:tc>
                  <a:txBody>
                    <a:bodyPr/>
                    <a:lstStyle/>
                    <a:p>
                      <a:pPr marL="171450" indent="-171450">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Monitor code &amp; Track transactions</a:t>
                      </a:r>
                    </a:p>
                    <a:p>
                      <a:pPr marL="171450" indent="-171450">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Monitor infrastructure &amp; Centralize logs</a:t>
                      </a:r>
                    </a:p>
                    <a:p>
                      <a:pPr marL="171450" indent="-171450" algn="l" defTabSz="914400" rtl="0" eaLnBrk="1" latinLnBrk="0" hangingPunct="1">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Enhance browser performance, Monitor mobile apps &amp; Simulate user activity</a:t>
                      </a:r>
                    </a:p>
                    <a:p>
                      <a:pPr marL="171450" indent="-171450" algn="l" defTabSz="914400" rtl="0" eaLnBrk="1" latinLnBrk="0" hangingPunct="1">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Collect data without an agent &amp; Build an app with SDKs</a:t>
                      </a:r>
                    </a:p>
                    <a:p>
                      <a:pPr marL="171450" indent="-171450" algn="l" defTabSz="914400" rtl="0" eaLnBrk="1" latinLnBrk="0" hangingPunct="1">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Analyze, organize, process, and understand your data.</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Continuous Integration (CI) / Continuous Delivery (CD)</a:t>
                      </a:r>
                    </a:p>
                    <a:p>
                      <a:pPr marL="171450" indent="-171450" algn="l" defTabSz="914400" rtl="0" eaLnBrk="1" latinLnBrk="0" hangingPunct="1">
                        <a:buFont typeface="Wingdings" panose="05000000000000000000" pitchFamily="2" charset="2"/>
                        <a:buChar char="ü"/>
                      </a:pPr>
                      <a:endParaRPr lang="en-US" sz="900" b="0" i="0" u="none" strike="noStrike" kern="1200" dirty="0">
                        <a:solidFill>
                          <a:schemeClr val="lt1"/>
                        </a:solidFill>
                        <a:effectLst/>
                        <a:latin typeface="Arial Nova" panose="020B0504020202020204" pitchFamily="34" charset="0"/>
                        <a:ea typeface="+mn-ea"/>
                        <a:cs typeface="+mn-cs"/>
                      </a:endParaRPr>
                    </a:p>
                  </a:txBody>
                  <a:tcPr anchor="ctr"/>
                </a:tc>
                <a:extLst>
                  <a:ext uri="{0D108BD9-81ED-4DB2-BD59-A6C34878D82A}">
                    <a16:rowId xmlns:a16="http://schemas.microsoft.com/office/drawing/2014/main" val="361808177"/>
                  </a:ext>
                </a:extLst>
              </a:tr>
              <a:tr h="394953">
                <a:tc>
                  <a:txBody>
                    <a:bodyPr/>
                    <a:lstStyle/>
                    <a:p>
                      <a:r>
                        <a:rPr lang="en-US" sz="1200" dirty="0">
                          <a:latin typeface="Arial Nova" panose="020B0504020202020204" pitchFamily="34" charset="0"/>
                        </a:rPr>
                        <a:t>Programming</a:t>
                      </a:r>
                    </a:p>
                    <a:p>
                      <a:r>
                        <a:rPr lang="en-US" sz="1200" dirty="0">
                          <a:latin typeface="Arial Nova" panose="020B0504020202020204" pitchFamily="34" charset="0"/>
                        </a:rPr>
                        <a:t>Languages</a:t>
                      </a:r>
                    </a:p>
                  </a:txBody>
                  <a:tcPr/>
                </a:tc>
                <a:tc>
                  <a:txBody>
                    <a:bodyPr/>
                    <a:lstStyle/>
                    <a:p>
                      <a:pPr marL="171450" indent="-171450">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Java 2 Enterprise Edition (J2EE) </a:t>
                      </a:r>
                      <a:endParaRPr lang="en-US" sz="900" dirty="0">
                        <a:latin typeface="Arial Nova" panose="020B0504020202020204" pitchFamily="34" charset="0"/>
                      </a:endParaRPr>
                    </a:p>
                  </a:txBody>
                  <a:tcPr anchor="ctr"/>
                </a:tc>
                <a:tc>
                  <a:txBody>
                    <a:bodyPr/>
                    <a:lstStyle/>
                    <a:p>
                      <a:pPr marL="171450" indent="-171450" algn="l" defTabSz="914400" rtl="0" eaLnBrk="1" latinLnBrk="0" hangingPunct="1">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JavaScript</a:t>
                      </a:r>
                    </a:p>
                    <a:p>
                      <a:pPr marL="171450" indent="-171450" algn="l" defTabSz="914400" rtl="0" eaLnBrk="1" latinLnBrk="0" hangingPunct="1">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UI Script</a:t>
                      </a:r>
                    </a:p>
                  </a:txBody>
                  <a:tcPr anchor="ctr"/>
                </a:tc>
                <a:tc>
                  <a:txBody>
                    <a:bodyPr/>
                    <a:lstStyle/>
                    <a:p>
                      <a:pPr marL="171450" indent="-171450" algn="l" defTabSz="914400" rtl="0" eaLnBrk="1" latinLnBrk="0" hangingPunct="1">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Java Script</a:t>
                      </a:r>
                    </a:p>
                    <a:p>
                      <a:pPr marL="171450" indent="-171450" algn="l" defTabSz="914400" rtl="0" eaLnBrk="1" latinLnBrk="0" hangingPunct="1">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Java</a:t>
                      </a:r>
                    </a:p>
                    <a:p>
                      <a:pPr marL="171450" indent="-171450" algn="l" defTabSz="914400" rtl="0" eaLnBrk="1" latinLnBrk="0" hangingPunct="1">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C#</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1200" cap="none" spc="0" normalizeH="0" baseline="0" noProof="0" dirty="0">
                          <a:ln>
                            <a:noFill/>
                          </a:ln>
                          <a:solidFill>
                            <a:prstClr val="white"/>
                          </a:solidFill>
                          <a:effectLst/>
                          <a:uLnTx/>
                          <a:uFillTx/>
                          <a:latin typeface="Arial Nova" panose="020B0504020202020204" pitchFamily="34" charset="0"/>
                          <a:ea typeface="+mn-ea"/>
                          <a:cs typeface="+mn-cs"/>
                        </a:rPr>
                        <a:t>Java Script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1200" cap="none" spc="0" normalizeH="0" baseline="0" noProof="0" dirty="0">
                          <a:ln>
                            <a:noFill/>
                          </a:ln>
                          <a:solidFill>
                            <a:prstClr val="white"/>
                          </a:solidFill>
                          <a:effectLst/>
                          <a:uLnTx/>
                          <a:uFillTx/>
                          <a:latin typeface="Arial Nova" panose="020B0504020202020204" pitchFamily="34" charset="0"/>
                          <a:ea typeface="+mn-ea"/>
                          <a:cs typeface="+mn-cs"/>
                        </a:rPr>
                        <a:t>Java</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1200" cap="none" spc="0" normalizeH="0" baseline="0" noProof="0" dirty="0">
                          <a:ln>
                            <a:noFill/>
                          </a:ln>
                          <a:solidFill>
                            <a:prstClr val="white"/>
                          </a:solidFill>
                          <a:effectLst/>
                          <a:uLnTx/>
                          <a:uFillTx/>
                          <a:latin typeface="Arial Nova" panose="020B0504020202020204" pitchFamily="34" charset="0"/>
                          <a:ea typeface="+mn-ea"/>
                          <a:cs typeface="+mn-cs"/>
                        </a:rPr>
                        <a:t>XML</a:t>
                      </a:r>
                      <a:endParaRPr lang="en-US" dirty="0">
                        <a:latin typeface="Arial Nova" panose="020B0504020202020204" pitchFamily="34" charset="0"/>
                      </a:endParaRPr>
                    </a:p>
                  </a:txBody>
                  <a:tcPr anchor="ctr"/>
                </a:tc>
                <a:tc>
                  <a:txBody>
                    <a:bodyPr/>
                    <a:lstStyle/>
                    <a:p>
                      <a:pPr marL="171450" indent="-171450" algn="l" defTabSz="914400" rtl="0" eaLnBrk="1" latinLnBrk="0" hangingPunct="1">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Ruby</a:t>
                      </a:r>
                    </a:p>
                    <a:p>
                      <a:pPr marL="171450" indent="-171450" algn="l" defTabSz="914400" rtl="0" eaLnBrk="1" latinLnBrk="0" hangingPunct="1">
                        <a:buFont typeface="Wingdings" panose="05000000000000000000" pitchFamily="2" charset="2"/>
                        <a:buChar char="ü"/>
                      </a:pPr>
                      <a:endParaRPr lang="en-US" sz="900" b="0" i="0" u="none" strike="noStrike" kern="1200" dirty="0">
                        <a:solidFill>
                          <a:schemeClr val="lt1"/>
                        </a:solidFill>
                        <a:effectLst/>
                        <a:latin typeface="Arial Nova" panose="020B0504020202020204" pitchFamily="34" charset="0"/>
                        <a:ea typeface="+mn-ea"/>
                        <a:cs typeface="+mn-cs"/>
                      </a:endParaRPr>
                    </a:p>
                  </a:txBody>
                  <a:tcPr anchor="ctr"/>
                </a:tc>
                <a:tc>
                  <a:txBody>
                    <a:bodyPr/>
                    <a:lstStyle/>
                    <a:p>
                      <a:pPr marL="171450" indent="-171450" algn="l" defTabSz="914400" rtl="0" eaLnBrk="1" latinLnBrk="0" hangingPunct="1">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Python</a:t>
                      </a:r>
                    </a:p>
                    <a:p>
                      <a:pPr marL="171450" indent="-171450" algn="l" defTabSz="914400" rtl="0" eaLnBrk="1" latinLnBrk="0" hangingPunct="1">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Shell Script</a:t>
                      </a:r>
                    </a:p>
                  </a:txBody>
                  <a:tcPr anchor="ctr"/>
                </a:tc>
                <a:extLst>
                  <a:ext uri="{0D108BD9-81ED-4DB2-BD59-A6C34878D82A}">
                    <a16:rowId xmlns:a16="http://schemas.microsoft.com/office/drawing/2014/main" val="1913272571"/>
                  </a:ext>
                </a:extLst>
              </a:tr>
              <a:tr h="215429">
                <a:tc>
                  <a:txBody>
                    <a:bodyPr/>
                    <a:lstStyle/>
                    <a:p>
                      <a:r>
                        <a:rPr lang="en-US" sz="1200" dirty="0">
                          <a:latin typeface="Arial Nova" panose="020B0504020202020204" pitchFamily="34" charset="0"/>
                        </a:rPr>
                        <a:t>TLOC</a:t>
                      </a:r>
                    </a:p>
                  </a:txBody>
                  <a:tcPr/>
                </a:tc>
                <a:tc>
                  <a:txBody>
                    <a:bodyPr/>
                    <a:lstStyle/>
                    <a:p>
                      <a:pPr marL="0" marR="0" algn="ctr">
                        <a:spcBef>
                          <a:spcPts val="0"/>
                        </a:spcBef>
                        <a:spcAft>
                          <a:spcPts val="0"/>
                        </a:spcAft>
                      </a:pPr>
                      <a:r>
                        <a:rPr lang="en-US" sz="900" dirty="0">
                          <a:effectLst/>
                          <a:latin typeface="Arial Nova" panose="020B0504020202020204" pitchFamily="34" charset="0"/>
                        </a:rPr>
                        <a:t>-</a:t>
                      </a:r>
                    </a:p>
                  </a:txBody>
                  <a:tcPr marL="68580" marR="68580" marT="0" marB="0" anchor="ctr"/>
                </a:tc>
                <a:tc>
                  <a:txBody>
                    <a:bodyPr/>
                    <a:lstStyle/>
                    <a:p>
                      <a:pPr marL="0" marR="0" algn="ctr" defTabSz="914400" rtl="0" eaLnBrk="1" latinLnBrk="0" hangingPunct="1">
                        <a:spcBef>
                          <a:spcPts val="0"/>
                        </a:spcBef>
                        <a:spcAft>
                          <a:spcPts val="0"/>
                        </a:spcAft>
                      </a:pPr>
                      <a:r>
                        <a:rPr lang="en-US" sz="900" b="0" i="0" u="none" strike="noStrike" kern="1200" dirty="0">
                          <a:solidFill>
                            <a:schemeClr val="lt1"/>
                          </a:solidFill>
                          <a:effectLst/>
                          <a:latin typeface="Arial Nova" panose="020B0504020202020204" pitchFamily="34" charset="0"/>
                          <a:ea typeface="+mn-ea"/>
                          <a:cs typeface="+mn-cs"/>
                        </a:rPr>
                        <a:t>-</a:t>
                      </a:r>
                    </a:p>
                  </a:txBody>
                  <a:tcPr marL="68580" marR="68580" marT="0" marB="0" anchor="ctr"/>
                </a:tc>
                <a:tc>
                  <a:txBody>
                    <a:bodyPr/>
                    <a:lstStyle/>
                    <a:p>
                      <a:pPr marL="0" marR="0" algn="l">
                        <a:spcBef>
                          <a:spcPts val="0"/>
                        </a:spcBef>
                        <a:spcAft>
                          <a:spcPts val="0"/>
                        </a:spcAft>
                      </a:pPr>
                      <a:r>
                        <a:rPr lang="en-US" sz="900" dirty="0">
                          <a:effectLst/>
                          <a:latin typeface="Arial Nova" panose="020B0504020202020204" pitchFamily="34" charset="0"/>
                        </a:rPr>
                        <a:t>695K</a:t>
                      </a:r>
                    </a:p>
                  </a:txBody>
                  <a:tcPr marL="68580" marR="68580" marT="0" marB="0" anchor="ctr"/>
                </a:tc>
                <a:tc>
                  <a:txBody>
                    <a:bodyPr/>
                    <a:lstStyle/>
                    <a:p>
                      <a:pPr marL="0" marR="0" algn="l" defTabSz="914400" rtl="0" eaLnBrk="1" latinLnBrk="0" hangingPunct="1">
                        <a:spcBef>
                          <a:spcPts val="0"/>
                        </a:spcBef>
                        <a:spcAft>
                          <a:spcPts val="0"/>
                        </a:spcAft>
                      </a:pPr>
                      <a:r>
                        <a:rPr lang="en-US" sz="900" kern="1200" dirty="0">
                          <a:solidFill>
                            <a:schemeClr val="lt1"/>
                          </a:solidFill>
                          <a:effectLst/>
                          <a:latin typeface="Arial Nova" panose="020B0504020202020204" pitchFamily="34" charset="0"/>
                          <a:ea typeface="+mn-ea"/>
                          <a:cs typeface="+mn-cs"/>
                        </a:rPr>
                        <a:t>1.04M</a:t>
                      </a:r>
                    </a:p>
                  </a:txBody>
                  <a:tcPr anchor="ctr"/>
                </a:tc>
                <a:tc>
                  <a:txBody>
                    <a:bodyPr/>
                    <a:lstStyle/>
                    <a:p>
                      <a:pPr marL="0" marR="0" algn="l" defTabSz="914400" rtl="0" eaLnBrk="1" latinLnBrk="0" hangingPunct="1">
                        <a:spcBef>
                          <a:spcPts val="0"/>
                        </a:spcBef>
                        <a:spcAft>
                          <a:spcPts val="0"/>
                        </a:spcAft>
                      </a:pPr>
                      <a:r>
                        <a:rPr lang="en-US" sz="900" kern="1200" dirty="0">
                          <a:solidFill>
                            <a:schemeClr val="lt1"/>
                          </a:solidFill>
                          <a:effectLst/>
                          <a:latin typeface="Arial Nova" panose="020B0504020202020204" pitchFamily="34" charset="0"/>
                          <a:ea typeface="+mn-ea"/>
                          <a:cs typeface="+mn-cs"/>
                        </a:rPr>
                        <a:t>70.9K</a:t>
                      </a:r>
                    </a:p>
                  </a:txBody>
                  <a:tcPr anchor="ctr"/>
                </a:tc>
                <a:tc>
                  <a:txBody>
                    <a:bodyPr/>
                    <a:lstStyle/>
                    <a:p>
                      <a:pPr marL="0" marR="0" algn="l" defTabSz="914400" rtl="0" eaLnBrk="1" latinLnBrk="0" hangingPunct="1">
                        <a:spcBef>
                          <a:spcPts val="0"/>
                        </a:spcBef>
                        <a:spcAft>
                          <a:spcPts val="0"/>
                        </a:spcAft>
                      </a:pPr>
                      <a:r>
                        <a:rPr lang="en-US" sz="900" kern="1200" dirty="0">
                          <a:solidFill>
                            <a:schemeClr val="lt1"/>
                          </a:solidFill>
                          <a:effectLst/>
                          <a:latin typeface="Arial Nova" panose="020B0504020202020204" pitchFamily="34" charset="0"/>
                          <a:ea typeface="+mn-ea"/>
                          <a:cs typeface="+mn-cs"/>
                        </a:rPr>
                        <a:t>5K</a:t>
                      </a:r>
                    </a:p>
                  </a:txBody>
                  <a:tcPr anchor="ctr"/>
                </a:tc>
                <a:extLst>
                  <a:ext uri="{0D108BD9-81ED-4DB2-BD59-A6C34878D82A}">
                    <a16:rowId xmlns:a16="http://schemas.microsoft.com/office/drawing/2014/main" val="1021556181"/>
                  </a:ext>
                </a:extLst>
              </a:tr>
              <a:tr h="730066">
                <a:tc>
                  <a:txBody>
                    <a:bodyPr/>
                    <a:lstStyle/>
                    <a:p>
                      <a:r>
                        <a:rPr lang="en-US" sz="1200" dirty="0">
                          <a:latin typeface="Arial Nova" panose="020B0504020202020204" pitchFamily="34" charset="0"/>
                        </a:rPr>
                        <a:t>Technical</a:t>
                      </a:r>
                    </a:p>
                    <a:p>
                      <a:r>
                        <a:rPr lang="en-US" sz="1200" dirty="0">
                          <a:latin typeface="Arial Nova" panose="020B0504020202020204" pitchFamily="34" charset="0"/>
                        </a:rPr>
                        <a:t>Platform</a:t>
                      </a:r>
                    </a:p>
                  </a:txBody>
                  <a:tcPr/>
                </a:tc>
                <a:tc>
                  <a:txBody>
                    <a:bodyPr/>
                    <a:lstStyle/>
                    <a:p>
                      <a:pPr marL="171450" indent="-171450">
                        <a:buFont typeface="Wingdings" panose="05000000000000000000" pitchFamily="2" charset="2"/>
                        <a:buChar char="ü"/>
                      </a:pPr>
                      <a:r>
                        <a:rPr lang="en-US" sz="900" dirty="0">
                          <a:latin typeface="Arial Nova" panose="020B0504020202020204" pitchFamily="34" charset="0"/>
                        </a:rPr>
                        <a:t>Version </a:t>
                      </a:r>
                      <a:r>
                        <a:rPr lang="en-US" sz="900" b="1" i="0" kern="1200" dirty="0">
                          <a:solidFill>
                            <a:schemeClr val="lt1"/>
                          </a:solidFill>
                          <a:effectLst/>
                          <a:latin typeface="Arial Nova" panose="020B0504020202020204" pitchFamily="34" charset="0"/>
                          <a:ea typeface="+mn-ea"/>
                          <a:cs typeface="+mn-cs"/>
                        </a:rPr>
                        <a:t>15.0.x</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kern="1200" dirty="0">
                          <a:solidFill>
                            <a:schemeClr val="lt1"/>
                          </a:solidFill>
                          <a:latin typeface="Arial Nova" panose="020B0504020202020204" pitchFamily="34" charset="0"/>
                          <a:ea typeface="+mn-ea"/>
                          <a:cs typeface="+mn-cs"/>
                        </a:rPr>
                        <a:t>Microsoft Windows 10 64 Bit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kern="1200" dirty="0">
                          <a:solidFill>
                            <a:schemeClr val="lt1"/>
                          </a:solidFill>
                          <a:latin typeface="Arial Nova" panose="020B0504020202020204" pitchFamily="34" charset="0"/>
                          <a:ea typeface="+mn-ea"/>
                          <a:cs typeface="+mn-cs"/>
                        </a:rPr>
                        <a:t>Microsoft Internet Explorer 11</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kern="1200" dirty="0">
                          <a:solidFill>
                            <a:schemeClr val="lt1"/>
                          </a:solidFill>
                          <a:latin typeface="Arial Nova" panose="020B0504020202020204" pitchFamily="34" charset="0"/>
                          <a:ea typeface="+mn-ea"/>
                          <a:cs typeface="+mn-cs"/>
                        </a:rPr>
                        <a:t>Microsoft Office 2016 32 Bit</a:t>
                      </a:r>
                    </a:p>
                  </a:txBody>
                  <a:tcPr anchor="ctr"/>
                </a:tc>
                <a:tc>
                  <a:txBody>
                    <a:bodyPr/>
                    <a:lstStyle/>
                    <a:p>
                      <a:pPr marL="171450" indent="-171450">
                        <a:buFont typeface="Wingdings" panose="05000000000000000000" pitchFamily="2" charset="2"/>
                        <a:buChar char="ü"/>
                      </a:pPr>
                      <a:r>
                        <a:rPr lang="en-US" sz="900" kern="1200" dirty="0">
                          <a:solidFill>
                            <a:schemeClr val="lt1"/>
                          </a:solidFill>
                          <a:latin typeface="Arial Nova" panose="020B0504020202020204" pitchFamily="34" charset="0"/>
                          <a:ea typeface="+mn-ea"/>
                          <a:cs typeface="+mn-cs"/>
                        </a:rPr>
                        <a:t>Windows, Linux OS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kern="1200" dirty="0">
                          <a:solidFill>
                            <a:schemeClr val="lt1"/>
                          </a:solidFill>
                          <a:latin typeface="Arial Nova" panose="020B0504020202020204" pitchFamily="34" charset="0"/>
                          <a:ea typeface="+mn-ea"/>
                          <a:cs typeface="+mn-cs"/>
                        </a:rPr>
                        <a:t>Internet Explorer 11 &amp; Edge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kern="1200" dirty="0">
                          <a:solidFill>
                            <a:schemeClr val="lt1"/>
                          </a:solidFill>
                          <a:latin typeface="Arial Nova" panose="020B0504020202020204" pitchFamily="34" charset="0"/>
                          <a:ea typeface="+mn-ea"/>
                          <a:cs typeface="+mn-cs"/>
                        </a:rPr>
                        <a:t>Firefox</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kern="1200" dirty="0">
                          <a:solidFill>
                            <a:schemeClr val="lt1"/>
                          </a:solidFill>
                          <a:latin typeface="Arial Nova" panose="020B0504020202020204" pitchFamily="34" charset="0"/>
                          <a:ea typeface="+mn-ea"/>
                          <a:cs typeface="+mn-cs"/>
                        </a:rPr>
                        <a:t>Chrome, Safari, </a:t>
                      </a:r>
                      <a:r>
                        <a:rPr lang="en-US" sz="900" kern="1200" dirty="0" err="1">
                          <a:solidFill>
                            <a:schemeClr val="lt1"/>
                          </a:solidFill>
                          <a:latin typeface="Arial Nova" panose="020B0504020202020204" pitchFamily="34" charset="0"/>
                          <a:ea typeface="+mn-ea"/>
                          <a:cs typeface="+mn-cs"/>
                        </a:rPr>
                        <a:t>Webkit</a:t>
                      </a:r>
                      <a:endParaRPr lang="en-US" sz="900" kern="1200" dirty="0">
                        <a:solidFill>
                          <a:schemeClr val="lt1"/>
                        </a:solidFill>
                        <a:latin typeface="Arial Nova" panose="020B0504020202020204" pitchFamily="34" charset="0"/>
                        <a:ea typeface="+mn-ea"/>
                        <a:cs typeface="+mn-cs"/>
                      </a:endParaRPr>
                    </a:p>
                    <a:p>
                      <a:pPr marL="0" algn="l" defTabSz="914400" rtl="0" eaLnBrk="1" latinLnBrk="0" hangingPunct="1"/>
                      <a:endParaRPr lang="en-US" sz="1000" b="0" i="0" u="none" strike="noStrike" kern="1200" dirty="0">
                        <a:solidFill>
                          <a:schemeClr val="lt1"/>
                        </a:solidFill>
                        <a:effectLst/>
                        <a:latin typeface="Arial Nova" panose="020B0504020202020204" pitchFamily="34" charset="0"/>
                        <a:ea typeface="+mn-ea"/>
                        <a:cs typeface="+mn-cs"/>
                      </a:endParaRPr>
                    </a:p>
                  </a:txBody>
                  <a:tcPr anchor="ctr"/>
                </a:tc>
                <a:tc>
                  <a:txBody>
                    <a:bodyPr/>
                    <a:lstStyle/>
                    <a:p>
                      <a:pPr marL="171450" indent="-171450">
                        <a:buFont typeface="Wingdings" panose="05000000000000000000" pitchFamily="2" charset="2"/>
                        <a:buChar char="ü"/>
                      </a:pPr>
                      <a:r>
                        <a:rPr lang="en-US" sz="900" kern="1200" dirty="0">
                          <a:solidFill>
                            <a:schemeClr val="lt1"/>
                          </a:solidFill>
                          <a:latin typeface="Arial Nova" panose="020B0504020202020204" pitchFamily="34" charset="0"/>
                          <a:ea typeface="+mn-ea"/>
                          <a:cs typeface="+mn-cs"/>
                        </a:rPr>
                        <a:t>Chrome,</a:t>
                      </a:r>
                    </a:p>
                    <a:p>
                      <a:pPr marL="171450" indent="-171450">
                        <a:buFont typeface="Wingdings" panose="05000000000000000000" pitchFamily="2" charset="2"/>
                        <a:buChar char="ü"/>
                      </a:pPr>
                      <a:r>
                        <a:rPr lang="en-US" sz="900" kern="1200" dirty="0">
                          <a:solidFill>
                            <a:schemeClr val="lt1"/>
                          </a:solidFill>
                          <a:latin typeface="Arial Nova" panose="020B0504020202020204" pitchFamily="34" charset="0"/>
                          <a:ea typeface="+mn-ea"/>
                          <a:cs typeface="+mn-cs"/>
                        </a:rPr>
                        <a:t>Mozilla Firefox</a:t>
                      </a:r>
                    </a:p>
                    <a:p>
                      <a:pPr marL="171450" indent="-171450">
                        <a:buFont typeface="Wingdings" panose="05000000000000000000" pitchFamily="2" charset="2"/>
                        <a:buChar char="ü"/>
                      </a:pPr>
                      <a:r>
                        <a:rPr lang="en-US" sz="900" kern="1200" dirty="0">
                          <a:solidFill>
                            <a:schemeClr val="lt1"/>
                          </a:solidFill>
                          <a:latin typeface="Arial Nova" panose="020B0504020202020204" pitchFamily="34" charset="0"/>
                          <a:ea typeface="+mn-ea"/>
                          <a:cs typeface="+mn-cs"/>
                        </a:rPr>
                        <a:t>Internet Explorer</a:t>
                      </a:r>
                    </a:p>
                    <a:p>
                      <a:pPr marL="171450" indent="-171450">
                        <a:buFont typeface="Wingdings" panose="05000000000000000000" pitchFamily="2" charset="2"/>
                        <a:buChar char="ü"/>
                      </a:pPr>
                      <a:r>
                        <a:rPr lang="en-US" sz="900" kern="1200" dirty="0">
                          <a:solidFill>
                            <a:schemeClr val="lt1"/>
                          </a:solidFill>
                          <a:latin typeface="Arial Nova" panose="020B0504020202020204" pitchFamily="34" charset="0"/>
                          <a:ea typeface="+mn-ea"/>
                          <a:cs typeface="+mn-cs"/>
                        </a:rPr>
                        <a:t>Opera</a:t>
                      </a:r>
                    </a:p>
                    <a:p>
                      <a:pPr marL="171450" indent="-171450">
                        <a:buFont typeface="Wingdings" panose="05000000000000000000" pitchFamily="2" charset="2"/>
                        <a:buChar char="ü"/>
                      </a:pPr>
                      <a:r>
                        <a:rPr lang="en-US" sz="900" kern="1200" dirty="0">
                          <a:solidFill>
                            <a:schemeClr val="lt1"/>
                          </a:solidFill>
                          <a:latin typeface="Arial Nova" panose="020B0504020202020204" pitchFamily="34" charset="0"/>
                          <a:ea typeface="+mn-ea"/>
                          <a:cs typeface="+mn-cs"/>
                        </a:rPr>
                        <a:t>Safari</a:t>
                      </a:r>
                    </a:p>
                  </a:txBody>
                  <a:tcPr anchor="ctr"/>
                </a:tc>
                <a:tc>
                  <a:txBody>
                    <a:bodyPr/>
                    <a:lstStyle/>
                    <a:p>
                      <a:pPr marL="171450" indent="-171450">
                        <a:buFont typeface="Wingdings" panose="05000000000000000000" pitchFamily="2" charset="2"/>
                        <a:buChar char="ü"/>
                      </a:pPr>
                      <a:r>
                        <a:rPr lang="en-US" sz="900" kern="1200" dirty="0">
                          <a:solidFill>
                            <a:schemeClr val="lt1"/>
                          </a:solidFill>
                          <a:latin typeface="Arial Nova" panose="020B0504020202020204" pitchFamily="34" charset="0"/>
                          <a:ea typeface="+mn-ea"/>
                          <a:cs typeface="+mn-cs"/>
                        </a:rPr>
                        <a:t>Hardware:1 GB+ of RAM, 50 GB+ of drive space</a:t>
                      </a:r>
                    </a:p>
                    <a:p>
                      <a:pPr marL="171450" indent="-171450" algn="l" defTabSz="914400" rtl="0" eaLnBrk="1" latinLnBrk="0" hangingPunct="1">
                        <a:buFont typeface="Wingdings" panose="05000000000000000000" pitchFamily="2" charset="2"/>
                        <a:buChar char="ü"/>
                      </a:pPr>
                      <a:r>
                        <a:rPr lang="en-US" sz="900" kern="1200" dirty="0">
                          <a:solidFill>
                            <a:schemeClr val="lt1"/>
                          </a:solidFill>
                          <a:latin typeface="Arial Nova" panose="020B0504020202020204" pitchFamily="34" charset="0"/>
                          <a:ea typeface="+mn-ea"/>
                          <a:cs typeface="+mn-cs"/>
                        </a:rPr>
                        <a:t>Software: Java 8 runtime environments</a:t>
                      </a:r>
                    </a:p>
                    <a:p>
                      <a:pPr marL="171450" indent="-171450" algn="l" defTabSz="914400" rtl="0" eaLnBrk="1" latinLnBrk="0" hangingPunct="1">
                        <a:buFont typeface="Wingdings" panose="05000000000000000000" pitchFamily="2" charset="2"/>
                        <a:buChar char="ü"/>
                      </a:pPr>
                      <a:r>
                        <a:rPr lang="en-US" sz="900" kern="1200" dirty="0" err="1">
                          <a:solidFill>
                            <a:schemeClr val="lt1"/>
                          </a:solidFill>
                          <a:latin typeface="Arial Nova" panose="020B0504020202020204" pitchFamily="34" charset="0"/>
                          <a:ea typeface="+mn-ea"/>
                          <a:cs typeface="+mn-cs"/>
                        </a:rPr>
                        <a:t>Chrome,Mozilla</a:t>
                      </a:r>
                      <a:r>
                        <a:rPr lang="en-US" sz="900" kern="1200" dirty="0">
                          <a:solidFill>
                            <a:schemeClr val="lt1"/>
                          </a:solidFill>
                          <a:latin typeface="Arial Nova" panose="020B0504020202020204" pitchFamily="34" charset="0"/>
                          <a:ea typeface="+mn-ea"/>
                          <a:cs typeface="+mn-cs"/>
                        </a:rPr>
                        <a:t> Firefox</a:t>
                      </a:r>
                    </a:p>
                    <a:p>
                      <a:pPr marL="171450" indent="-171450" algn="l" defTabSz="914400" rtl="0" eaLnBrk="1" latinLnBrk="0" hangingPunct="1">
                        <a:buFont typeface="Wingdings" panose="05000000000000000000" pitchFamily="2" charset="2"/>
                        <a:buChar char="ü"/>
                      </a:pPr>
                      <a:r>
                        <a:rPr lang="en-US" sz="900" kern="1200" dirty="0">
                          <a:solidFill>
                            <a:schemeClr val="lt1"/>
                          </a:solidFill>
                          <a:latin typeface="Arial Nova" panose="020B0504020202020204" pitchFamily="34" charset="0"/>
                          <a:ea typeface="+mn-ea"/>
                          <a:cs typeface="+mn-cs"/>
                        </a:rPr>
                        <a:t>Internet Explorer, Safari</a:t>
                      </a:r>
                    </a:p>
                  </a:txBody>
                  <a:tcPr anchor="ctr"/>
                </a:tc>
                <a:tc>
                  <a:txBody>
                    <a:bodyPr/>
                    <a:lstStyle/>
                    <a:p>
                      <a:pPr marL="171450" indent="-171450">
                        <a:buFont typeface="Wingdings" panose="05000000000000000000" pitchFamily="2" charset="2"/>
                        <a:buChar char="ü"/>
                      </a:pPr>
                      <a:r>
                        <a:rPr lang="en-US" sz="900" kern="1200" dirty="0">
                          <a:solidFill>
                            <a:schemeClr val="lt1"/>
                          </a:solidFill>
                          <a:latin typeface="Arial Nova" panose="020B0504020202020204" pitchFamily="34" charset="0"/>
                          <a:ea typeface="+mn-ea"/>
                          <a:cs typeface="+mn-cs"/>
                        </a:rPr>
                        <a:t>Chrome,</a:t>
                      </a:r>
                    </a:p>
                    <a:p>
                      <a:pPr marL="171450" indent="-171450">
                        <a:buFont typeface="Wingdings" panose="05000000000000000000" pitchFamily="2" charset="2"/>
                        <a:buChar char="ü"/>
                      </a:pPr>
                      <a:r>
                        <a:rPr lang="en-US" sz="900" kern="1200" dirty="0">
                          <a:solidFill>
                            <a:schemeClr val="lt1"/>
                          </a:solidFill>
                          <a:latin typeface="Arial Nova" panose="020B0504020202020204" pitchFamily="34" charset="0"/>
                          <a:ea typeface="+mn-ea"/>
                          <a:cs typeface="+mn-cs"/>
                        </a:rPr>
                        <a:t>Mozilla Firefox</a:t>
                      </a:r>
                    </a:p>
                    <a:p>
                      <a:pPr marL="171450" indent="-171450">
                        <a:buFont typeface="Wingdings" panose="05000000000000000000" pitchFamily="2" charset="2"/>
                        <a:buChar char="ü"/>
                      </a:pPr>
                      <a:r>
                        <a:rPr lang="en-US" sz="900" kern="1200" dirty="0">
                          <a:solidFill>
                            <a:schemeClr val="lt1"/>
                          </a:solidFill>
                          <a:latin typeface="Arial Nova" panose="020B0504020202020204" pitchFamily="34" charset="0"/>
                          <a:ea typeface="+mn-ea"/>
                          <a:cs typeface="+mn-cs"/>
                        </a:rPr>
                        <a:t>Internet Explorer</a:t>
                      </a:r>
                    </a:p>
                    <a:p>
                      <a:pPr marL="171450" indent="-171450">
                        <a:buFont typeface="Wingdings" panose="05000000000000000000" pitchFamily="2" charset="2"/>
                        <a:buChar char="ü"/>
                      </a:pPr>
                      <a:r>
                        <a:rPr lang="en-US" sz="900" kern="1200" dirty="0">
                          <a:solidFill>
                            <a:schemeClr val="lt1"/>
                          </a:solidFill>
                          <a:latin typeface="Arial Nova" panose="020B0504020202020204" pitchFamily="34" charset="0"/>
                          <a:ea typeface="+mn-ea"/>
                          <a:cs typeface="+mn-cs"/>
                        </a:rPr>
                        <a:t>Opera</a:t>
                      </a:r>
                    </a:p>
                    <a:p>
                      <a:pPr marL="171450" indent="-171450">
                        <a:buFont typeface="Wingdings" panose="05000000000000000000" pitchFamily="2" charset="2"/>
                        <a:buChar char="ü"/>
                      </a:pPr>
                      <a:r>
                        <a:rPr lang="en-US" sz="900" kern="1200" dirty="0">
                          <a:solidFill>
                            <a:schemeClr val="lt1"/>
                          </a:solidFill>
                          <a:latin typeface="Arial Nova" panose="020B0504020202020204" pitchFamily="34" charset="0"/>
                          <a:ea typeface="+mn-ea"/>
                          <a:cs typeface="+mn-cs"/>
                        </a:rPr>
                        <a:t>Safari</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kern="1200" dirty="0">
                          <a:solidFill>
                            <a:schemeClr val="lt1"/>
                          </a:solidFill>
                          <a:latin typeface="Arial Nova" panose="020B0504020202020204" pitchFamily="34" charset="0"/>
                          <a:ea typeface="+mn-ea"/>
                          <a:cs typeface="+mn-cs"/>
                        </a:rPr>
                        <a:t>Mac, Linux OS</a:t>
                      </a:r>
                    </a:p>
                    <a:p>
                      <a:pPr marL="171450" indent="-171450" algn="l" defTabSz="914400" rtl="0" eaLnBrk="1" latinLnBrk="0" hangingPunct="1">
                        <a:buFont typeface="Wingdings" panose="05000000000000000000" pitchFamily="2" charset="2"/>
                        <a:buChar char="ü"/>
                      </a:pPr>
                      <a:endParaRPr lang="en-US" sz="900" kern="1200" dirty="0">
                        <a:solidFill>
                          <a:schemeClr val="lt1"/>
                        </a:solidFill>
                        <a:latin typeface="Arial Nova" panose="020B0504020202020204" pitchFamily="34" charset="0"/>
                        <a:ea typeface="+mn-ea"/>
                        <a:cs typeface="+mn-cs"/>
                      </a:endParaRPr>
                    </a:p>
                  </a:txBody>
                  <a:tcPr anchor="ctr"/>
                </a:tc>
                <a:extLst>
                  <a:ext uri="{0D108BD9-81ED-4DB2-BD59-A6C34878D82A}">
                    <a16:rowId xmlns:a16="http://schemas.microsoft.com/office/drawing/2014/main" val="3906984828"/>
                  </a:ext>
                </a:extLst>
              </a:tr>
              <a:tr h="296481">
                <a:tc>
                  <a:txBody>
                    <a:bodyPr/>
                    <a:lstStyle/>
                    <a:p>
                      <a:r>
                        <a:rPr lang="en-US" sz="1200" dirty="0">
                          <a:latin typeface="Arial Nova" panose="020B0504020202020204" pitchFamily="34" charset="0"/>
                        </a:rPr>
                        <a:t>Website</a:t>
                      </a:r>
                    </a:p>
                  </a:txBody>
                  <a:tcPr/>
                </a:tc>
                <a:tc>
                  <a:txBody>
                    <a:bodyPr/>
                    <a:lstStyle/>
                    <a:p>
                      <a:r>
                        <a:rPr lang="en-US" sz="900" dirty="0">
                          <a:solidFill>
                            <a:schemeClr val="tx1"/>
                          </a:solidFill>
                          <a:latin typeface="Arial Nova" panose="020B0504020202020204" pitchFamily="34" charset="0"/>
                          <a:hlinkClick r:id="rId3">
                            <a:extLst>
                              <a:ext uri="{A12FA001-AC4F-418D-AE19-62706E023703}">
                                <ahyp:hlinkClr xmlns:ahyp="http://schemas.microsoft.com/office/drawing/2018/hyperlinkcolor" val="tx"/>
                              </a:ext>
                            </a:extLst>
                          </a:hlinkClick>
                        </a:rPr>
                        <a:t>[8]</a:t>
                      </a:r>
                      <a:endParaRPr lang="en-US" sz="900" dirty="0">
                        <a:solidFill>
                          <a:schemeClr val="tx1"/>
                        </a:solidFill>
                        <a:latin typeface="Arial Nova" panose="020B0504020202020204" pitchFamily="34" charset="0"/>
                      </a:endParaRPr>
                    </a:p>
                  </a:txBody>
                  <a:tcPr anchor="ctr"/>
                </a:tc>
                <a:tc>
                  <a:txBody>
                    <a:bodyPr/>
                    <a:lstStyle/>
                    <a:p>
                      <a:pPr marL="0" algn="l" defTabSz="914400" rtl="0" eaLnBrk="1" latinLnBrk="0" hangingPunct="1"/>
                      <a:r>
                        <a:rPr lang="en-US" sz="900" b="0" i="0" u="none" strike="noStrike" kern="1200" dirty="0">
                          <a:solidFill>
                            <a:schemeClr val="tx1"/>
                          </a:solidFill>
                          <a:effectLst/>
                          <a:latin typeface="Arial Nova" panose="020B0504020202020204" pitchFamily="34" charset="0"/>
                          <a:ea typeface="+mn-ea"/>
                          <a:cs typeface="+mn-cs"/>
                          <a:hlinkClick r:id="rId4">
                            <a:extLst>
                              <a:ext uri="{A12FA001-AC4F-418D-AE19-62706E023703}">
                                <ahyp:hlinkClr xmlns:ahyp="http://schemas.microsoft.com/office/drawing/2018/hyperlinkcolor" val="tx"/>
                              </a:ext>
                            </a:extLst>
                          </a:hlinkClick>
                        </a:rPr>
                        <a:t>[9]</a:t>
                      </a:r>
                      <a:endParaRPr lang="en-US" sz="900" b="0" i="0" u="none" strike="noStrike" kern="1200" dirty="0">
                        <a:solidFill>
                          <a:schemeClr val="tx1"/>
                        </a:solidFill>
                        <a:effectLst/>
                        <a:latin typeface="Arial Nova" panose="020B0504020202020204" pitchFamily="34" charset="0"/>
                        <a:ea typeface="+mn-ea"/>
                        <a:cs typeface="+mn-cs"/>
                      </a:endParaRPr>
                    </a:p>
                  </a:txBody>
                  <a:tcPr anchor="ctr"/>
                </a:tc>
                <a:tc>
                  <a:txBody>
                    <a:bodyPr/>
                    <a:lstStyle/>
                    <a:p>
                      <a:r>
                        <a:rPr lang="en-US" sz="900" dirty="0">
                          <a:solidFill>
                            <a:schemeClr val="tx1"/>
                          </a:solidFill>
                          <a:latin typeface="Arial Nova" panose="020B0504020202020204" pitchFamily="34" charset="0"/>
                          <a:hlinkClick r:id="rId5">
                            <a:extLst>
                              <a:ext uri="{A12FA001-AC4F-418D-AE19-62706E023703}">
                                <ahyp:hlinkClr xmlns:ahyp="http://schemas.microsoft.com/office/drawing/2018/hyperlinkcolor" val="tx"/>
                              </a:ext>
                            </a:extLst>
                          </a:hlinkClick>
                        </a:rPr>
                        <a:t>[10]</a:t>
                      </a:r>
                      <a:endParaRPr lang="en-US" sz="900" dirty="0">
                        <a:solidFill>
                          <a:schemeClr val="tx1"/>
                        </a:solidFill>
                        <a:latin typeface="Arial Nova" panose="020B0504020202020204" pitchFamily="34" charset="0"/>
                      </a:endParaRPr>
                    </a:p>
                  </a:txBody>
                  <a:tcPr anchor="ctr"/>
                </a:tc>
                <a:tc>
                  <a:txBody>
                    <a:bodyPr/>
                    <a:lstStyle/>
                    <a:p>
                      <a:r>
                        <a:rPr lang="en-US" sz="900" dirty="0">
                          <a:solidFill>
                            <a:schemeClr val="tx1"/>
                          </a:solidFill>
                          <a:latin typeface="Arial Nova" panose="020B0504020202020204" pitchFamily="34" charset="0"/>
                          <a:hlinkClick r:id="rId6">
                            <a:extLst>
                              <a:ext uri="{A12FA001-AC4F-418D-AE19-62706E023703}">
                                <ahyp:hlinkClr xmlns:ahyp="http://schemas.microsoft.com/office/drawing/2018/hyperlinkcolor" val="tx"/>
                              </a:ext>
                            </a:extLst>
                          </a:hlinkClick>
                        </a:rPr>
                        <a:t>[11]</a:t>
                      </a:r>
                      <a:endParaRPr lang="en-US" sz="900" dirty="0">
                        <a:solidFill>
                          <a:schemeClr val="tx1"/>
                        </a:solidFill>
                        <a:latin typeface="Arial Nova" panose="020B0504020202020204" pitchFamily="34" charset="0"/>
                      </a:endParaRPr>
                    </a:p>
                  </a:txBody>
                  <a:tcPr anchor="ctr"/>
                </a:tc>
                <a:tc>
                  <a:txBody>
                    <a:bodyPr/>
                    <a:lstStyle/>
                    <a:p>
                      <a:r>
                        <a:rPr lang="en-US" sz="900" dirty="0">
                          <a:solidFill>
                            <a:schemeClr val="tx1"/>
                          </a:solidFill>
                          <a:latin typeface="Arial Nova" panose="020B0504020202020204" pitchFamily="34" charset="0"/>
                          <a:hlinkClick r:id="rId7">
                            <a:extLst>
                              <a:ext uri="{A12FA001-AC4F-418D-AE19-62706E023703}">
                                <ahyp:hlinkClr xmlns:ahyp="http://schemas.microsoft.com/office/drawing/2018/hyperlinkcolor" val="tx"/>
                              </a:ext>
                            </a:extLst>
                          </a:hlinkClick>
                        </a:rPr>
                        <a:t>[12]</a:t>
                      </a:r>
                      <a:endParaRPr lang="en-US" sz="900" dirty="0">
                        <a:solidFill>
                          <a:schemeClr val="tx1"/>
                        </a:solidFill>
                        <a:latin typeface="Arial Nova" panose="020B0504020202020204" pitchFamily="34" charset="0"/>
                      </a:endParaRPr>
                    </a:p>
                  </a:txBody>
                  <a:tcPr anchor="ctr"/>
                </a:tc>
                <a:tc>
                  <a:txBody>
                    <a:bodyPr/>
                    <a:lstStyle/>
                    <a:p>
                      <a:r>
                        <a:rPr lang="en-US" sz="900" dirty="0">
                          <a:solidFill>
                            <a:schemeClr val="tx1"/>
                          </a:solidFill>
                          <a:latin typeface="Arial Nova" panose="020B0504020202020204" pitchFamily="34" charset="0"/>
                          <a:hlinkClick r:id="rId8">
                            <a:extLst>
                              <a:ext uri="{A12FA001-AC4F-418D-AE19-62706E023703}">
                                <ahyp:hlinkClr xmlns:ahyp="http://schemas.microsoft.com/office/drawing/2018/hyperlinkcolor" val="tx"/>
                              </a:ext>
                            </a:extLst>
                          </a:hlinkClick>
                        </a:rPr>
                        <a:t>[13]</a:t>
                      </a:r>
                      <a:endParaRPr lang="en-US" sz="900" dirty="0">
                        <a:solidFill>
                          <a:schemeClr val="tx1"/>
                        </a:solidFill>
                        <a:latin typeface="Arial Nova" panose="020B0504020202020204" pitchFamily="34" charset="0"/>
                      </a:endParaRPr>
                    </a:p>
                  </a:txBody>
                  <a:tcPr anchor="ctr"/>
                </a:tc>
                <a:extLst>
                  <a:ext uri="{0D108BD9-81ED-4DB2-BD59-A6C34878D82A}">
                    <a16:rowId xmlns:a16="http://schemas.microsoft.com/office/drawing/2014/main" val="3021321293"/>
                  </a:ext>
                </a:extLst>
              </a:tr>
            </a:tbl>
          </a:graphicData>
        </a:graphic>
      </p:graphicFrame>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p:txBody>
          <a:bodyPr/>
          <a:lstStyle/>
          <a:p>
            <a:fld id="{B2DC25EE-239B-4C5F-AAD1-255A7D5F1EE2}" type="slidenum">
              <a:rPr lang="en-US" smtClean="0"/>
              <a:t>7</a:t>
            </a:fld>
            <a:endParaRPr lang="en-US"/>
          </a:p>
        </p:txBody>
      </p:sp>
      <p:sp>
        <p:nvSpPr>
          <p:cNvPr id="7" name="TextBox 6">
            <a:extLst>
              <a:ext uri="{FF2B5EF4-FFF2-40B4-BE49-F238E27FC236}">
                <a16:creationId xmlns:a16="http://schemas.microsoft.com/office/drawing/2014/main" id="{4C9864E3-FD2E-401C-BDC6-8284186EE090}"/>
              </a:ext>
            </a:extLst>
          </p:cNvPr>
          <p:cNvSpPr txBox="1"/>
          <p:nvPr/>
        </p:nvSpPr>
        <p:spPr>
          <a:xfrm>
            <a:off x="8135332" y="598478"/>
            <a:ext cx="1074656" cy="307777"/>
          </a:xfrm>
          <a:prstGeom prst="rect">
            <a:avLst/>
          </a:prstGeom>
          <a:noFill/>
        </p:spPr>
        <p:txBody>
          <a:bodyPr wrap="square" rtlCol="0">
            <a:spAutoFit/>
          </a:bodyPr>
          <a:lstStyle/>
          <a:p>
            <a:r>
              <a:rPr lang="en-US" sz="1400" dirty="0">
                <a:hlinkClick r:id="rId9">
                  <a:extLst>
                    <a:ext uri="{A12FA001-AC4F-418D-AE19-62706E023703}">
                      <ahyp:hlinkClr xmlns:ahyp="http://schemas.microsoft.com/office/drawing/2018/hyperlinkcolor" val="tx"/>
                    </a:ext>
                  </a:extLst>
                </a:hlinkClick>
              </a:rPr>
              <a:t>[5]</a:t>
            </a:r>
            <a:r>
              <a:rPr lang="en-US" sz="1400" dirty="0">
                <a:hlinkClick r:id="rId10">
                  <a:extLst>
                    <a:ext uri="{A12FA001-AC4F-418D-AE19-62706E023703}">
                      <ahyp:hlinkClr xmlns:ahyp="http://schemas.microsoft.com/office/drawing/2018/hyperlinkcolor" val="tx"/>
                    </a:ext>
                  </a:extLst>
                </a:hlinkClick>
              </a:rPr>
              <a:t>[6]</a:t>
            </a:r>
            <a:r>
              <a:rPr lang="en-US" sz="1400" dirty="0">
                <a:hlinkClick r:id="rId11">
                  <a:extLst>
                    <a:ext uri="{A12FA001-AC4F-418D-AE19-62706E023703}">
                      <ahyp:hlinkClr xmlns:ahyp="http://schemas.microsoft.com/office/drawing/2018/hyperlinkcolor" val="tx"/>
                    </a:ext>
                  </a:extLst>
                </a:hlinkClick>
              </a:rPr>
              <a:t>[7]</a:t>
            </a:r>
            <a:endParaRPr lang="en-US" sz="1400" dirty="0"/>
          </a:p>
        </p:txBody>
      </p:sp>
      <p:pic>
        <p:nvPicPr>
          <p:cNvPr id="4" name="Picture 3" descr="A close up of a sign&#10;&#10;Description automatically generated">
            <a:extLst>
              <a:ext uri="{FF2B5EF4-FFF2-40B4-BE49-F238E27FC236}">
                <a16:creationId xmlns:a16="http://schemas.microsoft.com/office/drawing/2014/main" id="{8FA37987-18F3-4407-A02B-CEBCE9A238E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1091" y="1466528"/>
            <a:ext cx="1431636" cy="522388"/>
          </a:xfrm>
          <a:prstGeom prst="rect">
            <a:avLst/>
          </a:prstGeom>
        </p:spPr>
      </p:pic>
      <p:pic>
        <p:nvPicPr>
          <p:cNvPr id="15" name="Picture 14" descr="A drawing of a face&#10;&#10;Description automatically generated">
            <a:extLst>
              <a:ext uri="{FF2B5EF4-FFF2-40B4-BE49-F238E27FC236}">
                <a16:creationId xmlns:a16="http://schemas.microsoft.com/office/drawing/2014/main" id="{59CEEB4C-C380-49B9-A544-F411A190C12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83906" y="1476379"/>
            <a:ext cx="1541825" cy="522388"/>
          </a:xfrm>
          <a:prstGeom prst="rect">
            <a:avLst/>
          </a:prstGeom>
        </p:spPr>
      </p:pic>
      <p:pic>
        <p:nvPicPr>
          <p:cNvPr id="17" name="Picture 16" descr="A picture containing room&#10;&#10;Description automatically generated">
            <a:extLst>
              <a:ext uri="{FF2B5EF4-FFF2-40B4-BE49-F238E27FC236}">
                <a16:creationId xmlns:a16="http://schemas.microsoft.com/office/drawing/2014/main" id="{7EDD6C5E-A619-488D-9CC3-8DB46272CDE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4552" y="1466528"/>
            <a:ext cx="2239013" cy="522388"/>
          </a:xfrm>
          <a:prstGeom prst="rect">
            <a:avLst/>
          </a:prstGeom>
        </p:spPr>
      </p:pic>
      <p:pic>
        <p:nvPicPr>
          <p:cNvPr id="19" name="Picture 18" descr="A close up of a logo&#10;&#10;Description automatically generated">
            <a:extLst>
              <a:ext uri="{FF2B5EF4-FFF2-40B4-BE49-F238E27FC236}">
                <a16:creationId xmlns:a16="http://schemas.microsoft.com/office/drawing/2014/main" id="{AEDEABAF-94E5-4629-A47D-A44A91E8E4F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553564" y="1470381"/>
            <a:ext cx="2513923" cy="528386"/>
          </a:xfrm>
          <a:prstGeom prst="rect">
            <a:avLst/>
          </a:prstGeom>
        </p:spPr>
      </p:pic>
      <p:pic>
        <p:nvPicPr>
          <p:cNvPr id="20" name="Picture 19" descr="testrail.png">
            <a:extLst>
              <a:ext uri="{FF2B5EF4-FFF2-40B4-BE49-F238E27FC236}">
                <a16:creationId xmlns:a16="http://schemas.microsoft.com/office/drawing/2014/main" id="{856860C8-72F5-4C24-A994-D3C7B6D66466}"/>
              </a:ext>
            </a:extLst>
          </p:cNvPr>
          <p:cNvPicPr>
            <a:picLocks noChangeAspect="1"/>
          </p:cNvPicPr>
          <p:nvPr/>
        </p:nvPicPr>
        <p:blipFill>
          <a:blip r:embed="rId16" cstate="print"/>
          <a:stretch>
            <a:fillRect/>
          </a:stretch>
        </p:blipFill>
        <p:spPr>
          <a:xfrm>
            <a:off x="2909452" y="1466528"/>
            <a:ext cx="1431637" cy="532239"/>
          </a:xfrm>
          <a:prstGeom prst="rect">
            <a:avLst/>
          </a:prstGeom>
        </p:spPr>
      </p:pic>
      <p:pic>
        <p:nvPicPr>
          <p:cNvPr id="21" name="Picture 20" descr="HP-ALM.jpg">
            <a:extLst>
              <a:ext uri="{FF2B5EF4-FFF2-40B4-BE49-F238E27FC236}">
                <a16:creationId xmlns:a16="http://schemas.microsoft.com/office/drawing/2014/main" id="{C18AEB5E-411A-4DB5-ABD5-8D8721871F17}"/>
              </a:ext>
            </a:extLst>
          </p:cNvPr>
          <p:cNvPicPr>
            <a:picLocks noChangeAspect="1"/>
          </p:cNvPicPr>
          <p:nvPr/>
        </p:nvPicPr>
        <p:blipFill>
          <a:blip r:embed="rId17" cstate="print"/>
          <a:stretch>
            <a:fillRect/>
          </a:stretch>
        </p:blipFill>
        <p:spPr>
          <a:xfrm>
            <a:off x="1237673" y="1470381"/>
            <a:ext cx="1660601" cy="524675"/>
          </a:xfrm>
          <a:prstGeom prst="rect">
            <a:avLst/>
          </a:prstGeom>
        </p:spPr>
      </p:pic>
    </p:spTree>
    <p:extLst>
      <p:ext uri="{BB962C8B-B14F-4D97-AF65-F5344CB8AC3E}">
        <p14:creationId xmlns:p14="http://schemas.microsoft.com/office/powerpoint/2010/main" val="2869271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BD43-EF34-421E-B4CB-D8C2DBB191AF}"/>
              </a:ext>
            </a:extLst>
          </p:cNvPr>
          <p:cNvSpPr>
            <a:spLocks noGrp="1"/>
          </p:cNvSpPr>
          <p:nvPr>
            <p:ph type="title"/>
          </p:nvPr>
        </p:nvSpPr>
        <p:spPr/>
        <p:txBody>
          <a:bodyPr anchor="t"/>
          <a:lstStyle/>
          <a:p>
            <a:r>
              <a:rPr lang="en-US" dirty="0"/>
              <a:t>(SQM) &amp; (SQA) Top systems analyzed</a:t>
            </a:r>
          </a:p>
        </p:txBody>
      </p:sp>
      <p:graphicFrame>
        <p:nvGraphicFramePr>
          <p:cNvPr id="6" name="Table 6">
            <a:extLst>
              <a:ext uri="{FF2B5EF4-FFF2-40B4-BE49-F238E27FC236}">
                <a16:creationId xmlns:a16="http://schemas.microsoft.com/office/drawing/2014/main" id="{34608A8A-AE3D-404F-AD5A-2B1928C28ED8}"/>
              </a:ext>
            </a:extLst>
          </p:cNvPr>
          <p:cNvGraphicFramePr>
            <a:graphicFrameLocks noGrp="1"/>
          </p:cNvGraphicFramePr>
          <p:nvPr>
            <p:ph sz="half" idx="1"/>
            <p:extLst>
              <p:ext uri="{D42A27DB-BD31-4B8C-83A1-F6EECF244321}">
                <p14:modId xmlns:p14="http://schemas.microsoft.com/office/powerpoint/2010/main" val="1138472775"/>
              </p:ext>
            </p:extLst>
          </p:nvPr>
        </p:nvGraphicFramePr>
        <p:xfrm>
          <a:off x="94269" y="1448925"/>
          <a:ext cx="11990895" cy="5354691"/>
        </p:xfrm>
        <a:graphic>
          <a:graphicData uri="http://schemas.openxmlformats.org/drawingml/2006/table">
            <a:tbl>
              <a:tblPr firstRow="1" bandRow="1">
                <a:tableStyleId>{125E5076-3810-47DD-B79F-674D7AD40C01}</a:tableStyleId>
              </a:tblPr>
              <a:tblGrid>
                <a:gridCol w="1114993">
                  <a:extLst>
                    <a:ext uri="{9D8B030D-6E8A-4147-A177-3AD203B41FA5}">
                      <a16:colId xmlns:a16="http://schemas.microsoft.com/office/drawing/2014/main" val="861804554"/>
                    </a:ext>
                  </a:extLst>
                </a:gridCol>
                <a:gridCol w="1486359">
                  <a:extLst>
                    <a:ext uri="{9D8B030D-6E8A-4147-A177-3AD203B41FA5}">
                      <a16:colId xmlns:a16="http://schemas.microsoft.com/office/drawing/2014/main" val="3581425290"/>
                    </a:ext>
                  </a:extLst>
                </a:gridCol>
                <a:gridCol w="1951793">
                  <a:extLst>
                    <a:ext uri="{9D8B030D-6E8A-4147-A177-3AD203B41FA5}">
                      <a16:colId xmlns:a16="http://schemas.microsoft.com/office/drawing/2014/main" val="424910133"/>
                    </a:ext>
                  </a:extLst>
                </a:gridCol>
                <a:gridCol w="1696825">
                  <a:extLst>
                    <a:ext uri="{9D8B030D-6E8A-4147-A177-3AD203B41FA5}">
                      <a16:colId xmlns:a16="http://schemas.microsoft.com/office/drawing/2014/main" val="1743802834"/>
                    </a:ext>
                  </a:extLst>
                </a:gridCol>
                <a:gridCol w="1621410">
                  <a:extLst>
                    <a:ext uri="{9D8B030D-6E8A-4147-A177-3AD203B41FA5}">
                      <a16:colId xmlns:a16="http://schemas.microsoft.com/office/drawing/2014/main" val="2967851960"/>
                    </a:ext>
                  </a:extLst>
                </a:gridCol>
                <a:gridCol w="1979629">
                  <a:extLst>
                    <a:ext uri="{9D8B030D-6E8A-4147-A177-3AD203B41FA5}">
                      <a16:colId xmlns:a16="http://schemas.microsoft.com/office/drawing/2014/main" val="2017537087"/>
                    </a:ext>
                  </a:extLst>
                </a:gridCol>
                <a:gridCol w="2139886">
                  <a:extLst>
                    <a:ext uri="{9D8B030D-6E8A-4147-A177-3AD203B41FA5}">
                      <a16:colId xmlns:a16="http://schemas.microsoft.com/office/drawing/2014/main" val="4072569388"/>
                    </a:ext>
                  </a:extLst>
                </a:gridCol>
              </a:tblGrid>
              <a:tr h="496269">
                <a:tc>
                  <a:txBody>
                    <a:bodyPr/>
                    <a:lstStyle/>
                    <a:p>
                      <a:endParaRPr lang="en-US" sz="900" dirty="0"/>
                    </a:p>
                  </a:txBody>
                  <a:tcPr/>
                </a:tc>
                <a:tc>
                  <a:txBody>
                    <a:bodyPr/>
                    <a:lstStyle/>
                    <a:p>
                      <a:endParaRPr lang="en-US" sz="900" dirty="0"/>
                    </a:p>
                  </a:txBody>
                  <a:tcPr>
                    <a:solidFill>
                      <a:schemeClr val="tx1"/>
                    </a:solidFill>
                  </a:tcPr>
                </a:tc>
                <a:tc>
                  <a:txBody>
                    <a:bodyPr/>
                    <a:lstStyle/>
                    <a:p>
                      <a:endParaRPr lang="en-US" sz="900" dirty="0"/>
                    </a:p>
                  </a:txBody>
                  <a:tcPr>
                    <a:solidFill>
                      <a:schemeClr val="bg1"/>
                    </a:solidFill>
                  </a:tcPr>
                </a:tc>
                <a:tc>
                  <a:txBody>
                    <a:bodyPr/>
                    <a:lstStyle/>
                    <a:p>
                      <a:endParaRPr lang="en-US" sz="900" dirty="0"/>
                    </a:p>
                  </a:txBody>
                  <a:tcPr>
                    <a:solidFill>
                      <a:schemeClr val="bg1"/>
                    </a:solidFill>
                  </a:tcPr>
                </a:tc>
                <a:tc>
                  <a:txBody>
                    <a:bodyPr/>
                    <a:lstStyle/>
                    <a:p>
                      <a:endParaRPr lang="en-US" sz="900" dirty="0"/>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p>
                    <a:p>
                      <a:endParaRPr lang="en-US" sz="900" dirty="0"/>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p>
                    <a:p>
                      <a:endParaRPr lang="en-US" sz="900" dirty="0"/>
                    </a:p>
                  </a:txBody>
                  <a:tcPr>
                    <a:solidFill>
                      <a:schemeClr val="tx1"/>
                    </a:solidFill>
                  </a:tcPr>
                </a:tc>
                <a:extLst>
                  <a:ext uri="{0D108BD9-81ED-4DB2-BD59-A6C34878D82A}">
                    <a16:rowId xmlns:a16="http://schemas.microsoft.com/office/drawing/2014/main" val="4230232063"/>
                  </a:ext>
                </a:extLst>
              </a:tr>
              <a:tr h="1043103">
                <a:tc>
                  <a:txBody>
                    <a:bodyPr/>
                    <a:lstStyle/>
                    <a:p>
                      <a:r>
                        <a:rPr lang="en-US" sz="900" dirty="0"/>
                        <a:t>Scope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0" i="0" u="none" strike="noStrike" kern="1200" dirty="0">
                          <a:solidFill>
                            <a:schemeClr val="lt1"/>
                          </a:solidFill>
                          <a:effectLst/>
                          <a:latin typeface="Arial Nova" panose="020B0504020202020204" pitchFamily="34" charset="0"/>
                          <a:ea typeface="+mn-ea"/>
                          <a:cs typeface="+mn-cs"/>
                        </a:rPr>
                        <a:t>Is a website and cloud-based service that helps developers store and manage their code, as well as track and control changes to their code.</a:t>
                      </a:r>
                    </a:p>
                  </a:txBody>
                  <a:tcPr/>
                </a:tc>
                <a:tc>
                  <a:txBody>
                    <a:bodyPr/>
                    <a:lstStyle/>
                    <a:p>
                      <a:pPr algn="l"/>
                      <a:r>
                        <a:rPr lang="en-US" sz="900" b="0" i="0" u="none" strike="noStrike" kern="1200" dirty="0">
                          <a:solidFill>
                            <a:schemeClr val="lt1"/>
                          </a:solidFill>
                          <a:effectLst/>
                          <a:latin typeface="Arial Nova" panose="020B0504020202020204" pitchFamily="34" charset="0"/>
                          <a:ea typeface="+mn-ea"/>
                          <a:cs typeface="+mn-cs"/>
                        </a:rPr>
                        <a:t>Is a terminal multiplexer. It lets you switch easily between several programs in one terminal, detach them (they keep running in the background) and reattach them to a different terminal.</a:t>
                      </a:r>
                    </a:p>
                  </a:txBody>
                  <a:tcPr/>
                </a:tc>
                <a:tc>
                  <a:txBody>
                    <a:bodyPr/>
                    <a:lstStyle/>
                    <a:p>
                      <a:r>
                        <a:rPr lang="en-US" sz="900" b="0" i="0" u="none" strike="noStrike" kern="1200" dirty="0">
                          <a:solidFill>
                            <a:schemeClr val="lt1"/>
                          </a:solidFill>
                          <a:effectLst/>
                          <a:latin typeface="Arial Nova" panose="020B0504020202020204" pitchFamily="34" charset="0"/>
                          <a:ea typeface="+mn-ea"/>
                          <a:cs typeface="+mn-cs"/>
                        </a:rPr>
                        <a:t>Is a collaboration platform for API development. Postman's features simplify each step of building an API and streamline collaboration so you can create better APIs—faster.</a:t>
                      </a:r>
                    </a:p>
                  </a:txBody>
                  <a:tcPr/>
                </a:tc>
                <a:tc>
                  <a:txBody>
                    <a:bodyPr/>
                    <a:lstStyle/>
                    <a:p>
                      <a:r>
                        <a:rPr lang="en-US" sz="900" b="0" i="0" u="none" strike="noStrike" kern="1200" dirty="0">
                          <a:solidFill>
                            <a:schemeClr val="lt1"/>
                          </a:solidFill>
                          <a:effectLst/>
                          <a:latin typeface="Arial Nova" panose="020B0504020202020204" pitchFamily="34" charset="0"/>
                          <a:ea typeface="+mn-ea"/>
                          <a:cs typeface="+mn-cs"/>
                        </a:rPr>
                        <a:t>Is a Codeless Automation Testing Tool for Software, Web, Mobile, Database, Cloud, Web Services and API testing.</a:t>
                      </a:r>
                    </a:p>
                  </a:txBody>
                  <a:tcPr/>
                </a:tc>
                <a:tc>
                  <a:txBody>
                    <a:bodyPr/>
                    <a:lstStyle/>
                    <a:p>
                      <a:r>
                        <a:rPr lang="en-US" sz="900" b="0" i="0" u="none" strike="noStrike" kern="1200" dirty="0">
                          <a:solidFill>
                            <a:schemeClr val="lt1"/>
                          </a:solidFill>
                          <a:effectLst/>
                          <a:latin typeface="Arial Nova" panose="020B0504020202020204" pitchFamily="34" charset="0"/>
                          <a:ea typeface="+mn-ea"/>
                          <a:cs typeface="+mn-cs"/>
                        </a:rPr>
                        <a:t>Is designed to solve the everyday problems faced by the testers. It is uniquely tester-centric in its design and functionality.</a:t>
                      </a:r>
                    </a:p>
                  </a:txBody>
                  <a:tcPr/>
                </a:tc>
                <a:tc>
                  <a:txBody>
                    <a:bodyPr/>
                    <a:lstStyle/>
                    <a:p>
                      <a:r>
                        <a:rPr lang="en-US" sz="900" dirty="0"/>
                        <a:t>It empowers testers with a complete toolset for end-to-end testing of desktop, web and mobile applications in a single license. Automate tests on a Windows desktop, and then execute them locally or remotely, on real iOS or Android mobile devices or on simulators/emulators.</a:t>
                      </a:r>
                    </a:p>
                  </a:txBody>
                  <a:tcPr/>
                </a:tc>
                <a:extLst>
                  <a:ext uri="{0D108BD9-81ED-4DB2-BD59-A6C34878D82A}">
                    <a16:rowId xmlns:a16="http://schemas.microsoft.com/office/drawing/2014/main" val="3714391381"/>
                  </a:ext>
                </a:extLst>
              </a:tr>
              <a:tr h="993141">
                <a:tc>
                  <a:txBody>
                    <a:bodyPr/>
                    <a:lstStyle/>
                    <a:p>
                      <a:r>
                        <a:rPr lang="en-US" sz="900" dirty="0"/>
                        <a:t>Main Functions</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(CI) /(CD)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Secure SW Development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Code Review</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Hosting For Code &amp; Documentation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Project Management Tools</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err="1">
                          <a:solidFill>
                            <a:schemeClr val="lt1"/>
                          </a:solidFill>
                          <a:effectLst/>
                          <a:latin typeface="Arial Nova" panose="020B0504020202020204" pitchFamily="34" charset="0"/>
                          <a:ea typeface="+mn-ea"/>
                          <a:cs typeface="+mn-cs"/>
                        </a:rPr>
                        <a:t>tmux</a:t>
                      </a:r>
                      <a:r>
                        <a:rPr lang="en-US" sz="900" b="0" i="0" u="none" strike="noStrike" kern="1200" dirty="0">
                          <a:solidFill>
                            <a:schemeClr val="lt1"/>
                          </a:solidFill>
                          <a:effectLst/>
                          <a:latin typeface="Arial Nova" panose="020B0504020202020204" pitchFamily="34" charset="0"/>
                          <a:ea typeface="+mn-ea"/>
                          <a:cs typeface="+mn-cs"/>
                        </a:rPr>
                        <a:t> is a terminal multiplexer: it enables several terminals to be created, accessed, and controlled from a single screen.</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API-First Development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Application Development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Automated Testing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Exploratory Testing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Developer Onboarding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Developer Portals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900" b="0" i="0" u="none" strike="noStrike" kern="1200" dirty="0">
                        <a:solidFill>
                          <a:schemeClr val="lt1"/>
                        </a:solidFill>
                        <a:effectLst/>
                        <a:latin typeface="Arial Nova" panose="020B0504020202020204" pitchFamily="34" charset="0"/>
                        <a:ea typeface="+mn-ea"/>
                        <a:cs typeface="+mn-cs"/>
                      </a:endParaRP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Regression Testing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Web Application Testing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Cross-Browser Testing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Database Testing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Web Services Testing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Mobile Application Testing</a:t>
                      </a:r>
                    </a:p>
                    <a:p>
                      <a:endParaRPr lang="en-US" sz="900" dirty="0"/>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Simple and Powerful APIs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Automatic Waits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Object Spy and Recorder</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Business Friendly Frameworks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Automatic Logging and Reporting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Parallel and Distributed Playback</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Continuous Integration</a:t>
                      </a:r>
                    </a:p>
                    <a:p>
                      <a:endParaRPr lang="en-US" sz="900" dirty="0"/>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Functional Testing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GUI Testing Tools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Regression Testing Tools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Keyword-Driven Testing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Data-Driven Testing</a:t>
                      </a:r>
                    </a:p>
                  </a:txBody>
                  <a:tcPr/>
                </a:tc>
                <a:extLst>
                  <a:ext uri="{0D108BD9-81ED-4DB2-BD59-A6C34878D82A}">
                    <a16:rowId xmlns:a16="http://schemas.microsoft.com/office/drawing/2014/main" val="361808177"/>
                  </a:ext>
                </a:extLst>
              </a:tr>
              <a:tr h="616687">
                <a:tc>
                  <a:txBody>
                    <a:bodyPr/>
                    <a:lstStyle/>
                    <a:p>
                      <a:r>
                        <a:rPr lang="en-US" sz="900" dirty="0"/>
                        <a:t>Programming Languages</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Java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XML</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XML Schema</a:t>
                      </a:r>
                    </a:p>
                    <a:p>
                      <a:pPr fontAlgn="t"/>
                      <a:endParaRPr lang="en-US" sz="900" dirty="0">
                        <a:effectLst/>
                      </a:endParaRPr>
                    </a:p>
                  </a:txBody>
                  <a:tcPr marL="47625" marR="47625" marT="47625" marB="47625"/>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C</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900" b="0" i="0" u="none" strike="noStrike" kern="1200" dirty="0">
                          <a:solidFill>
                            <a:schemeClr val="lt1"/>
                          </a:solidFill>
                          <a:effectLst/>
                          <a:latin typeface="Arial Nova" panose="020B0504020202020204" pitchFamily="34" charset="0"/>
                          <a:ea typeface="+mn-ea"/>
                          <a:cs typeface="+mn-cs"/>
                        </a:rPr>
                        <a:t>C++</a:t>
                      </a:r>
                    </a:p>
                  </a:txBody>
                  <a:tcPr marL="47625" marR="47625" marT="47625" marB="47625"/>
                </a:tc>
                <a:tc>
                  <a:txBody>
                    <a:bodyPr/>
                    <a:lstStyle/>
                    <a:p>
                      <a:pPr marL="171450" indent="-171450" algn="l" defTabSz="914400" rtl="0" eaLnBrk="1" fontAlgn="t" latinLnBrk="0" hangingPunct="1">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Java Script</a:t>
                      </a:r>
                    </a:p>
                  </a:txBody>
                  <a:tcPr marL="47625" marR="47625" marT="47625" marB="47625"/>
                </a:tc>
                <a:tc>
                  <a:txBody>
                    <a:bodyPr/>
                    <a:lstStyle/>
                    <a:p>
                      <a:pPr marL="171450" indent="-171450" algn="l" defTabSz="914400" rtl="0" eaLnBrk="1" fontAlgn="t" latinLnBrk="0" hangingPunct="1">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Java</a:t>
                      </a:r>
                    </a:p>
                    <a:p>
                      <a:pPr marL="171450" indent="-171450" algn="l" defTabSz="914400" rtl="0" eaLnBrk="1" fontAlgn="t" latinLnBrk="0" hangingPunct="1">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Eclipse RCP</a:t>
                      </a:r>
                    </a:p>
                    <a:p>
                      <a:pPr marL="171450" indent="-171450" algn="l" defTabSz="914400" rtl="0" eaLnBrk="1" fontAlgn="t" latinLnBrk="0" hangingPunct="1">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Groovy</a:t>
                      </a:r>
                    </a:p>
                    <a:p>
                      <a:pPr marL="171450" indent="-171450" algn="l" defTabSz="914400" rtl="0" eaLnBrk="1" fontAlgn="t" latinLnBrk="0" hangingPunct="1">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Java script</a:t>
                      </a:r>
                    </a:p>
                  </a:txBody>
                  <a:tcPr marL="47625" marR="47625" marT="47625" marB="47625"/>
                </a:tc>
                <a:tc>
                  <a:txBody>
                    <a:bodyPr/>
                    <a:lstStyle/>
                    <a:p>
                      <a:pPr marL="171450" indent="-171450" algn="l" defTabSz="914400" rtl="0" eaLnBrk="1" fontAlgn="t" latinLnBrk="0" hangingPunct="1">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Java Script</a:t>
                      </a:r>
                    </a:p>
                    <a:p>
                      <a:pPr marL="171450" indent="-171450" algn="l" defTabSz="914400" rtl="0" eaLnBrk="1" fontAlgn="t" latinLnBrk="0" hangingPunct="1">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Java</a:t>
                      </a:r>
                    </a:p>
                    <a:p>
                      <a:pPr marL="171450" indent="-171450" algn="l" defTabSz="914400" rtl="0" eaLnBrk="1" fontAlgn="t" latinLnBrk="0" hangingPunct="1">
                        <a:buFont typeface="Wingdings" panose="05000000000000000000" pitchFamily="2" charset="2"/>
                        <a:buChar char="ü"/>
                      </a:pPr>
                      <a:r>
                        <a:rPr lang="en-US" sz="900" b="0" i="0" u="none" strike="noStrike" kern="1200" dirty="0">
                          <a:solidFill>
                            <a:schemeClr val="lt1"/>
                          </a:solidFill>
                          <a:effectLst/>
                          <a:latin typeface="Arial Nova" panose="020B0504020202020204" pitchFamily="34" charset="0"/>
                          <a:ea typeface="+mn-ea"/>
                          <a:cs typeface="+mn-cs"/>
                        </a:rPr>
                        <a:t>HTML</a:t>
                      </a:r>
                    </a:p>
                  </a:txBody>
                  <a:tcPr marL="47625" marR="47625" marT="47625" marB="47625"/>
                </a:tc>
                <a:tc>
                  <a:txBody>
                    <a:bodyPr/>
                    <a:lstStyle/>
                    <a:p>
                      <a:pPr marL="171450" indent="-171450" fontAlgn="t">
                        <a:buFont typeface="Wingdings" panose="05000000000000000000" pitchFamily="2" charset="2"/>
                        <a:buChar char="ü"/>
                      </a:pPr>
                      <a:r>
                        <a:rPr lang="en-US" sz="900" dirty="0">
                          <a:effectLst/>
                        </a:rPr>
                        <a:t>Microsoft’s .NET platform.</a:t>
                      </a:r>
                    </a:p>
                    <a:p>
                      <a:pPr marL="171450" indent="-171450" fontAlgn="t">
                        <a:buFont typeface="Wingdings" panose="05000000000000000000" pitchFamily="2" charset="2"/>
                        <a:buChar char="ü"/>
                      </a:pPr>
                      <a:endParaRPr lang="en-US" sz="900" dirty="0">
                        <a:effectLst/>
                      </a:endParaRPr>
                    </a:p>
                  </a:txBody>
                  <a:tcPr marL="47625" marR="47625" marT="47625" marB="47625"/>
                </a:tc>
                <a:extLst>
                  <a:ext uri="{0D108BD9-81ED-4DB2-BD59-A6C34878D82A}">
                    <a16:rowId xmlns:a16="http://schemas.microsoft.com/office/drawing/2014/main" val="1913272571"/>
                  </a:ext>
                </a:extLst>
              </a:tr>
              <a:tr h="262731">
                <a:tc>
                  <a:txBody>
                    <a:bodyPr/>
                    <a:lstStyle/>
                    <a:p>
                      <a:r>
                        <a:rPr lang="en-US" sz="900" dirty="0"/>
                        <a:t>TLOC</a:t>
                      </a:r>
                    </a:p>
                  </a:txBody>
                  <a:tcPr/>
                </a:tc>
                <a:tc>
                  <a:txBody>
                    <a:bodyPr/>
                    <a:lstStyle/>
                    <a:p>
                      <a:pPr fontAlgn="t"/>
                      <a:r>
                        <a:rPr lang="en-US" sz="900" dirty="0">
                          <a:effectLst/>
                        </a:rPr>
                        <a:t> </a:t>
                      </a:r>
                      <a:r>
                        <a:rPr lang="en-US" sz="900" b="0" i="0" u="none" strike="noStrike" kern="1200" dirty="0">
                          <a:solidFill>
                            <a:schemeClr val="lt1"/>
                          </a:solidFill>
                          <a:effectLst/>
                          <a:latin typeface="Arial Nova" panose="020B0504020202020204" pitchFamily="34" charset="0"/>
                          <a:ea typeface="+mn-ea"/>
                          <a:cs typeface="+mn-cs"/>
                        </a:rPr>
                        <a:t>393K</a:t>
                      </a:r>
                    </a:p>
                  </a:txBody>
                  <a:tcPr marL="47625" marR="47625" marT="47625" marB="47625"/>
                </a:tc>
                <a:tc>
                  <a:txBody>
                    <a:bodyPr/>
                    <a:lstStyle/>
                    <a:p>
                      <a:pPr fontAlgn="t"/>
                      <a:r>
                        <a:rPr lang="en-US" sz="900" b="0" i="0" u="none" strike="noStrike" kern="1200" dirty="0">
                          <a:solidFill>
                            <a:schemeClr val="lt1"/>
                          </a:solidFill>
                          <a:effectLst/>
                          <a:latin typeface="Arial Nova" panose="020B0504020202020204" pitchFamily="34" charset="0"/>
                          <a:ea typeface="+mn-ea"/>
                          <a:cs typeface="+mn-cs"/>
                        </a:rPr>
                        <a:t>49.7K</a:t>
                      </a:r>
                    </a:p>
                  </a:txBody>
                  <a:tcPr marL="47625" marR="47625" marT="47625" marB="47625"/>
                </a:tc>
                <a:tc>
                  <a:txBody>
                    <a:bodyPr/>
                    <a:lstStyle/>
                    <a:p>
                      <a:pPr algn="l" fontAlgn="t"/>
                      <a:r>
                        <a:rPr lang="en-US" sz="900" dirty="0">
                          <a:effectLst/>
                        </a:rPr>
                        <a:t>38.4K</a:t>
                      </a:r>
                    </a:p>
                  </a:txBody>
                  <a:tcPr marL="47625" marR="47625" marT="47625" marB="47625"/>
                </a:tc>
                <a:tc>
                  <a:txBody>
                    <a:bodyPr/>
                    <a:lstStyle/>
                    <a:p>
                      <a:pPr algn="ctr" fontAlgn="t"/>
                      <a:r>
                        <a:rPr lang="en-US" sz="900" dirty="0">
                          <a:effectLst/>
                        </a:rPr>
                        <a:t>-</a:t>
                      </a:r>
                    </a:p>
                  </a:txBody>
                  <a:tcPr marL="47625" marR="47625" marT="47625" marB="47625"/>
                </a:tc>
                <a:tc>
                  <a:txBody>
                    <a:bodyPr/>
                    <a:lstStyle/>
                    <a:p>
                      <a:pPr algn="l" fontAlgn="t"/>
                      <a:r>
                        <a:rPr lang="en-US" sz="900" dirty="0">
                          <a:effectLst/>
                        </a:rPr>
                        <a:t>50.5K</a:t>
                      </a:r>
                    </a:p>
                  </a:txBody>
                  <a:tcPr marL="47625" marR="47625" marT="47625" marB="47625"/>
                </a:tc>
                <a:tc>
                  <a:txBody>
                    <a:bodyPr/>
                    <a:lstStyle/>
                    <a:p>
                      <a:pPr algn="ctr" fontAlgn="t"/>
                      <a:r>
                        <a:rPr lang="en-US" sz="900" dirty="0">
                          <a:effectLst/>
                        </a:rPr>
                        <a:t>-</a:t>
                      </a:r>
                    </a:p>
                  </a:txBody>
                  <a:tcPr marL="47625" marR="47625" marT="47625" marB="47625"/>
                </a:tc>
                <a:extLst>
                  <a:ext uri="{0D108BD9-81ED-4DB2-BD59-A6C34878D82A}">
                    <a16:rowId xmlns:a16="http://schemas.microsoft.com/office/drawing/2014/main" val="1021556181"/>
                  </a:ext>
                </a:extLst>
              </a:tr>
              <a:tr h="875768">
                <a:tc>
                  <a:txBody>
                    <a:bodyPr/>
                    <a:lstStyle/>
                    <a:p>
                      <a:r>
                        <a:rPr lang="en-US" sz="900" dirty="0"/>
                        <a:t>Technical Platform</a:t>
                      </a:r>
                    </a:p>
                  </a:txBody>
                  <a:tcPr/>
                </a:tc>
                <a:tc>
                  <a:txBody>
                    <a:bodyPr/>
                    <a:lstStyle/>
                    <a:p>
                      <a:pPr marL="171450" indent="-171450">
                        <a:buFont typeface="Wingdings" panose="05000000000000000000" pitchFamily="2" charset="2"/>
                        <a:buChar char="ü"/>
                      </a:pPr>
                      <a:r>
                        <a:rPr lang="en-US" sz="800" dirty="0">
                          <a:effectLst/>
                        </a:rPr>
                        <a:t> </a:t>
                      </a:r>
                      <a:r>
                        <a:rPr lang="en-US" sz="800" kern="1200" dirty="0">
                          <a:solidFill>
                            <a:schemeClr val="lt1"/>
                          </a:solidFill>
                          <a:latin typeface="Arial Nova" panose="020B0504020202020204" pitchFamily="34" charset="0"/>
                          <a:ea typeface="+mn-ea"/>
                          <a:cs typeface="+mn-cs"/>
                        </a:rPr>
                        <a:t>Chrome,</a:t>
                      </a:r>
                    </a:p>
                    <a:p>
                      <a:pPr marL="171450" indent="-171450">
                        <a:buFont typeface="Wingdings" panose="05000000000000000000" pitchFamily="2" charset="2"/>
                        <a:buChar char="ü"/>
                      </a:pPr>
                      <a:r>
                        <a:rPr lang="en-US" sz="800" kern="1200" dirty="0">
                          <a:solidFill>
                            <a:schemeClr val="lt1"/>
                          </a:solidFill>
                          <a:latin typeface="Arial Nova" panose="020B0504020202020204" pitchFamily="34" charset="0"/>
                          <a:ea typeface="+mn-ea"/>
                          <a:cs typeface="+mn-cs"/>
                        </a:rPr>
                        <a:t>Mozilla Firefox</a:t>
                      </a:r>
                    </a:p>
                    <a:p>
                      <a:pPr marL="171450" indent="-171450">
                        <a:buFont typeface="Wingdings" panose="05000000000000000000" pitchFamily="2" charset="2"/>
                        <a:buChar char="ü"/>
                      </a:pPr>
                      <a:r>
                        <a:rPr lang="en-US" sz="800" kern="1200" dirty="0">
                          <a:solidFill>
                            <a:schemeClr val="lt1"/>
                          </a:solidFill>
                          <a:latin typeface="Arial Nova" panose="020B0504020202020204" pitchFamily="34" charset="0"/>
                          <a:ea typeface="+mn-ea"/>
                          <a:cs typeface="+mn-cs"/>
                        </a:rPr>
                        <a:t>Internet Explorer</a:t>
                      </a:r>
                    </a:p>
                    <a:p>
                      <a:pPr marL="171450" indent="-171450">
                        <a:buFont typeface="Wingdings" panose="05000000000000000000" pitchFamily="2" charset="2"/>
                        <a:buChar char="ü"/>
                      </a:pPr>
                      <a:r>
                        <a:rPr lang="en-US" sz="800" kern="1200" dirty="0">
                          <a:solidFill>
                            <a:schemeClr val="lt1"/>
                          </a:solidFill>
                          <a:latin typeface="Arial Nova" panose="020B0504020202020204" pitchFamily="34" charset="0"/>
                          <a:ea typeface="+mn-ea"/>
                          <a:cs typeface="+mn-cs"/>
                        </a:rPr>
                        <a:t>Opera</a:t>
                      </a:r>
                    </a:p>
                    <a:p>
                      <a:pPr marL="171450" indent="-171450">
                        <a:buFont typeface="Wingdings" panose="05000000000000000000" pitchFamily="2" charset="2"/>
                        <a:buChar char="ü"/>
                      </a:pPr>
                      <a:r>
                        <a:rPr lang="en-US" sz="800" kern="1200" dirty="0">
                          <a:solidFill>
                            <a:schemeClr val="lt1"/>
                          </a:solidFill>
                          <a:latin typeface="Arial Nova" panose="020B0504020202020204" pitchFamily="34" charset="0"/>
                          <a:ea typeface="+mn-ea"/>
                          <a:cs typeface="+mn-cs"/>
                        </a:rPr>
                        <a:t>Safari</a:t>
                      </a:r>
                      <a:endParaRPr lang="en-US" sz="800" dirty="0">
                        <a:effectLst/>
                      </a:endParaRPr>
                    </a:p>
                  </a:txBody>
                  <a:tcPr marL="47625" marR="47625" marT="47625" marB="47625"/>
                </a:tc>
                <a:tc>
                  <a:txBody>
                    <a:bodyPr/>
                    <a:lstStyle/>
                    <a:p>
                      <a:pPr marL="171450" indent="-171450">
                        <a:buFont typeface="Wingdings" panose="05000000000000000000" pitchFamily="2" charset="2"/>
                        <a:buChar char="ü"/>
                      </a:pPr>
                      <a:r>
                        <a:rPr lang="en-US" sz="800" kern="1200" dirty="0">
                          <a:solidFill>
                            <a:schemeClr val="lt1"/>
                          </a:solidFill>
                          <a:latin typeface="Arial Nova" panose="020B0504020202020204" pitchFamily="34" charset="0"/>
                          <a:ea typeface="+mn-ea"/>
                          <a:cs typeface="+mn-cs"/>
                        </a:rPr>
                        <a:t>Chrome,</a:t>
                      </a:r>
                    </a:p>
                    <a:p>
                      <a:pPr marL="171450" indent="-171450">
                        <a:buFont typeface="Wingdings" panose="05000000000000000000" pitchFamily="2" charset="2"/>
                        <a:buChar char="ü"/>
                      </a:pPr>
                      <a:r>
                        <a:rPr lang="en-US" sz="800" kern="1200" dirty="0">
                          <a:solidFill>
                            <a:schemeClr val="lt1"/>
                          </a:solidFill>
                          <a:latin typeface="Arial Nova" panose="020B0504020202020204" pitchFamily="34" charset="0"/>
                          <a:ea typeface="+mn-ea"/>
                          <a:cs typeface="+mn-cs"/>
                        </a:rPr>
                        <a:t>Mozilla Firefox</a:t>
                      </a:r>
                    </a:p>
                    <a:p>
                      <a:pPr marL="171450" indent="-171450">
                        <a:buFont typeface="Wingdings" panose="05000000000000000000" pitchFamily="2" charset="2"/>
                        <a:buChar char="ü"/>
                      </a:pPr>
                      <a:r>
                        <a:rPr lang="en-US" sz="800" kern="1200" dirty="0">
                          <a:solidFill>
                            <a:schemeClr val="lt1"/>
                          </a:solidFill>
                          <a:latin typeface="Arial Nova" panose="020B0504020202020204" pitchFamily="34" charset="0"/>
                          <a:ea typeface="+mn-ea"/>
                          <a:cs typeface="+mn-cs"/>
                        </a:rPr>
                        <a:t>Internet Explorer</a:t>
                      </a:r>
                    </a:p>
                    <a:p>
                      <a:pPr marL="171450" indent="-171450">
                        <a:buFont typeface="Wingdings" panose="05000000000000000000" pitchFamily="2" charset="2"/>
                        <a:buChar char="ü"/>
                      </a:pPr>
                      <a:r>
                        <a:rPr lang="en-US" sz="800" kern="1200" dirty="0">
                          <a:solidFill>
                            <a:schemeClr val="lt1"/>
                          </a:solidFill>
                          <a:latin typeface="Arial Nova" panose="020B0504020202020204" pitchFamily="34" charset="0"/>
                          <a:ea typeface="+mn-ea"/>
                          <a:cs typeface="+mn-cs"/>
                        </a:rPr>
                        <a:t>Opera</a:t>
                      </a:r>
                    </a:p>
                    <a:p>
                      <a:pPr marL="171450" indent="-171450">
                        <a:buFont typeface="Wingdings" panose="05000000000000000000" pitchFamily="2" charset="2"/>
                        <a:buChar char="ü"/>
                      </a:pPr>
                      <a:r>
                        <a:rPr lang="en-US" sz="800" kern="1200" dirty="0">
                          <a:solidFill>
                            <a:schemeClr val="lt1"/>
                          </a:solidFill>
                          <a:latin typeface="Arial Nova" panose="020B0504020202020204" pitchFamily="34" charset="0"/>
                          <a:ea typeface="+mn-ea"/>
                          <a:cs typeface="+mn-cs"/>
                        </a:rPr>
                        <a:t>Safari</a:t>
                      </a:r>
                      <a:endParaRPr lang="en-US" sz="800" dirty="0">
                        <a:effectLst/>
                      </a:endParaRPr>
                    </a:p>
                  </a:txBody>
                  <a:tcPr marL="47625" marR="47625" marT="47625" marB="47625"/>
                </a:tc>
                <a:tc>
                  <a:txBody>
                    <a:bodyPr/>
                    <a:lstStyle/>
                    <a:p>
                      <a:pPr marL="171450" indent="-171450" algn="l" defTabSz="914400" rtl="0" eaLnBrk="1" latinLnBrk="0" hangingPunct="1">
                        <a:buFont typeface="Wingdings" panose="05000000000000000000" pitchFamily="2" charset="2"/>
                        <a:buChar char="ü"/>
                      </a:pPr>
                      <a:r>
                        <a:rPr lang="en-US" sz="800" kern="1200" dirty="0">
                          <a:solidFill>
                            <a:schemeClr val="lt1"/>
                          </a:solidFill>
                          <a:latin typeface="Arial Nova" panose="020B0504020202020204" pitchFamily="34" charset="0"/>
                          <a:ea typeface="+mn-ea"/>
                          <a:cs typeface="+mn-cs"/>
                        </a:rPr>
                        <a:t>macOS 10.9.</a:t>
                      </a:r>
                    </a:p>
                    <a:p>
                      <a:pPr marL="171450" indent="-171450" algn="l" defTabSz="914400" rtl="0" eaLnBrk="1" latinLnBrk="0" hangingPunct="1">
                        <a:buFont typeface="Wingdings" panose="05000000000000000000" pitchFamily="2" charset="2"/>
                        <a:buChar char="ü"/>
                      </a:pPr>
                      <a:r>
                        <a:rPr lang="en-US" sz="800" kern="1200" dirty="0">
                          <a:solidFill>
                            <a:schemeClr val="lt1"/>
                          </a:solidFill>
                          <a:latin typeface="Arial Nova" panose="020B0504020202020204" pitchFamily="34" charset="0"/>
                          <a:ea typeface="+mn-ea"/>
                          <a:cs typeface="+mn-cs"/>
                        </a:rPr>
                        <a:t>Linux</a:t>
                      </a:r>
                    </a:p>
                    <a:p>
                      <a:pPr marL="171450" indent="-171450" algn="l" defTabSz="914400" rtl="0" eaLnBrk="1" latinLnBrk="0" hangingPunct="1">
                        <a:buFont typeface="Wingdings" panose="05000000000000000000" pitchFamily="2" charset="2"/>
                        <a:buChar char="ü"/>
                      </a:pPr>
                      <a:r>
                        <a:rPr lang="en-US" sz="800" kern="1200" dirty="0">
                          <a:solidFill>
                            <a:schemeClr val="lt1"/>
                          </a:solidFill>
                          <a:latin typeface="Arial Nova" panose="020B0504020202020204" pitchFamily="34" charset="0"/>
                          <a:ea typeface="+mn-ea"/>
                          <a:cs typeface="+mn-cs"/>
                        </a:rPr>
                        <a:t>Windows 7 and above</a:t>
                      </a:r>
                    </a:p>
                    <a:p>
                      <a:pPr marL="171450" indent="-171450" algn="l" defTabSz="914400" rtl="0" eaLnBrk="1" latinLnBrk="0" hangingPunct="1">
                        <a:buFont typeface="Wingdings" panose="05000000000000000000" pitchFamily="2" charset="2"/>
                        <a:buChar char="ü"/>
                      </a:pPr>
                      <a:endParaRPr lang="en-US" sz="800" kern="1200" dirty="0">
                        <a:solidFill>
                          <a:schemeClr val="lt1"/>
                        </a:solidFill>
                        <a:latin typeface="Arial Nova" panose="020B0504020202020204" pitchFamily="34" charset="0"/>
                        <a:ea typeface="+mn-ea"/>
                        <a:cs typeface="+mn-cs"/>
                      </a:endParaRPr>
                    </a:p>
                  </a:txBody>
                  <a:tcPr/>
                </a:tc>
                <a:tc>
                  <a:txBody>
                    <a:bodyPr/>
                    <a:lstStyle/>
                    <a:p>
                      <a:pPr marL="171450" indent="-171450">
                        <a:buFont typeface="Wingdings" panose="05000000000000000000" pitchFamily="2" charset="2"/>
                        <a:buChar char="ü"/>
                      </a:pPr>
                      <a:r>
                        <a:rPr lang="en-US" sz="800" dirty="0"/>
                        <a:t>Platforms: Windows XP, 7, 8, 10, Server 2008 &amp; Server 2012</a:t>
                      </a:r>
                    </a:p>
                    <a:p>
                      <a:pPr marL="171450" indent="-171450">
                        <a:buFont typeface="Wingdings" panose="05000000000000000000" pitchFamily="2" charset="2"/>
                        <a:buChar char="ü"/>
                      </a:pPr>
                      <a:r>
                        <a:rPr lang="en-US" sz="800" dirty="0"/>
                        <a:t>Protocols: Http, Https, FTP, SFTP, SOAP, XML, REST, AJAX &amp; Applets</a:t>
                      </a:r>
                    </a:p>
                  </a:txBody>
                  <a:tcPr/>
                </a:tc>
                <a:tc>
                  <a:txBody>
                    <a:bodyPr/>
                    <a:lstStyle/>
                    <a:p>
                      <a:pPr marL="171450" indent="-171450">
                        <a:buFont typeface="Wingdings" panose="05000000000000000000" pitchFamily="2" charset="2"/>
                        <a:buChar char="ü"/>
                      </a:pPr>
                      <a:r>
                        <a:rPr lang="en-US" sz="800" dirty="0"/>
                        <a:t>Internet Explorer 6, Mozilla Firefox 2</a:t>
                      </a:r>
                    </a:p>
                    <a:p>
                      <a:pPr marL="171450" indent="-171450">
                        <a:buFont typeface="Wingdings" panose="05000000000000000000" pitchFamily="2" charset="2"/>
                        <a:buChar char="ü"/>
                      </a:pPr>
                      <a:r>
                        <a:rPr lang="en-US" sz="800" dirty="0"/>
                        <a:t>Google Chrome 6, Safari 5, Opera 9 and up</a:t>
                      </a:r>
                    </a:p>
                    <a:p>
                      <a:pPr marL="171450" indent="-171450">
                        <a:buFont typeface="Wingdings" panose="05000000000000000000" pitchFamily="2" charset="2"/>
                        <a:buChar char="ü"/>
                      </a:pPr>
                      <a:r>
                        <a:rPr lang="en-US" sz="800" dirty="0" err="1"/>
                        <a:t>PhantomJS</a:t>
                      </a:r>
                      <a:r>
                        <a:rPr lang="en-US" sz="800" dirty="0"/>
                        <a:t>, Microsoft Edge 25 and up</a:t>
                      </a:r>
                    </a:p>
                  </a:txBody>
                  <a:tcPr/>
                </a:tc>
                <a:tc>
                  <a:txBody>
                    <a:bodyPr/>
                    <a:lstStyle/>
                    <a:p>
                      <a:pPr marL="171450" indent="-171450">
                        <a:buFont typeface="Wingdings" panose="05000000000000000000" pitchFamily="2" charset="2"/>
                        <a:buChar char="ü"/>
                      </a:pPr>
                      <a:r>
                        <a:rPr lang="en-US" sz="800" dirty="0"/>
                        <a:t>Processor: 2 GHz dual core, Memory: 1 GB</a:t>
                      </a:r>
                    </a:p>
                    <a:p>
                      <a:pPr marL="171450" indent="-171450">
                        <a:buFont typeface="Wingdings" panose="05000000000000000000" pitchFamily="2" charset="2"/>
                        <a:buChar char="ü"/>
                      </a:pPr>
                      <a:r>
                        <a:rPr lang="en-US" sz="800" dirty="0"/>
                        <a:t>Windows 7 SP1 and up</a:t>
                      </a:r>
                    </a:p>
                    <a:p>
                      <a:pPr marL="171450" indent="-171450">
                        <a:buFont typeface="Wingdings" panose="05000000000000000000" pitchFamily="2" charset="2"/>
                        <a:buChar char="ü"/>
                      </a:pPr>
                      <a:r>
                        <a:rPr lang="en-US" sz="800" dirty="0"/>
                        <a:t>MS Windows Installer 3.1</a:t>
                      </a:r>
                    </a:p>
                    <a:p>
                      <a:pPr marL="171450" indent="-171450">
                        <a:buFont typeface="Wingdings" panose="05000000000000000000" pitchFamily="2" charset="2"/>
                        <a:buChar char="ü"/>
                      </a:pPr>
                      <a:r>
                        <a:rPr lang="en-US" sz="800" dirty="0"/>
                        <a:t>MS Visual C++ 2017</a:t>
                      </a:r>
                    </a:p>
                    <a:p>
                      <a:pPr marL="171450" indent="-171450">
                        <a:buFont typeface="Wingdings" panose="05000000000000000000" pitchFamily="2" charset="2"/>
                        <a:buChar char="ü"/>
                      </a:pPr>
                      <a:r>
                        <a:rPr lang="en-US" sz="800" dirty="0"/>
                        <a:t>Microsoft .NET Framework 4.6.2 </a:t>
                      </a:r>
                    </a:p>
                    <a:p>
                      <a:pPr marL="171450" indent="-171450">
                        <a:buFont typeface="Wingdings" panose="05000000000000000000" pitchFamily="2" charset="2"/>
                        <a:buChar char="ü"/>
                      </a:pPr>
                      <a:r>
                        <a:rPr lang="en-US" sz="800" dirty="0"/>
                        <a:t>Internet Explorer 11</a:t>
                      </a:r>
                    </a:p>
                  </a:txBody>
                  <a:tcPr/>
                </a:tc>
                <a:extLst>
                  <a:ext uri="{0D108BD9-81ED-4DB2-BD59-A6C34878D82A}">
                    <a16:rowId xmlns:a16="http://schemas.microsoft.com/office/drawing/2014/main" val="3906984828"/>
                  </a:ext>
                </a:extLst>
              </a:tr>
              <a:tr h="355161">
                <a:tc>
                  <a:txBody>
                    <a:bodyPr/>
                    <a:lstStyle/>
                    <a:p>
                      <a:r>
                        <a:rPr lang="en-US" sz="800" dirty="0"/>
                        <a:t>Website</a:t>
                      </a:r>
                    </a:p>
                  </a:txBody>
                  <a:tcPr/>
                </a:tc>
                <a:tc>
                  <a:txBody>
                    <a:bodyPr/>
                    <a:lstStyle/>
                    <a:p>
                      <a:r>
                        <a:rPr lang="en-US" sz="800" dirty="0">
                          <a:solidFill>
                            <a:schemeClr val="tx1"/>
                          </a:solidFill>
                          <a:hlinkClick r:id="rId3">
                            <a:extLst>
                              <a:ext uri="{A12FA001-AC4F-418D-AE19-62706E023703}">
                                <ahyp:hlinkClr xmlns:ahyp="http://schemas.microsoft.com/office/drawing/2018/hyperlinkcolor" val="tx"/>
                              </a:ext>
                            </a:extLst>
                          </a:hlinkClick>
                        </a:rPr>
                        <a:t>[14]</a:t>
                      </a:r>
                      <a:endParaRPr lang="en-US" sz="800" dirty="0">
                        <a:solidFill>
                          <a:schemeClr val="tx1"/>
                        </a:solidFill>
                      </a:endParaRPr>
                    </a:p>
                  </a:txBody>
                  <a:tcPr/>
                </a:tc>
                <a:tc>
                  <a:txBody>
                    <a:bodyPr/>
                    <a:lstStyle/>
                    <a:p>
                      <a:pPr marL="0" algn="l" defTabSz="914400" rtl="0" eaLnBrk="1" latinLnBrk="0" hangingPunct="1"/>
                      <a:r>
                        <a:rPr lang="en-US" sz="800" kern="1200" dirty="0">
                          <a:solidFill>
                            <a:schemeClr val="tx1"/>
                          </a:solidFill>
                          <a:latin typeface="+mn-lt"/>
                          <a:ea typeface="+mn-ea"/>
                          <a:cs typeface="+mn-cs"/>
                          <a:hlinkClick r:id="rId4">
                            <a:extLst>
                              <a:ext uri="{A12FA001-AC4F-418D-AE19-62706E023703}">
                                <ahyp:hlinkClr xmlns:ahyp="http://schemas.microsoft.com/office/drawing/2018/hyperlinkcolor" val="tx"/>
                              </a:ext>
                            </a:extLst>
                          </a:hlinkClick>
                        </a:rPr>
                        <a:t>[15]</a:t>
                      </a:r>
                      <a:endParaRPr lang="en-US" sz="800" kern="1200" dirty="0">
                        <a:solidFill>
                          <a:schemeClr val="tx1"/>
                        </a:solidFill>
                        <a:latin typeface="+mn-lt"/>
                        <a:ea typeface="+mn-ea"/>
                        <a:cs typeface="+mn-cs"/>
                      </a:endParaRPr>
                    </a:p>
                  </a:txBody>
                  <a:tcPr/>
                </a:tc>
                <a:tc>
                  <a:txBody>
                    <a:bodyPr/>
                    <a:lstStyle/>
                    <a:p>
                      <a:pPr marL="0" algn="l" defTabSz="914400" rtl="0" eaLnBrk="1" latinLnBrk="0" hangingPunct="1"/>
                      <a:r>
                        <a:rPr lang="en-US" sz="800" kern="1200" dirty="0">
                          <a:solidFill>
                            <a:schemeClr val="tx1"/>
                          </a:solidFill>
                          <a:latin typeface="+mn-lt"/>
                          <a:ea typeface="+mn-ea"/>
                          <a:cs typeface="+mn-cs"/>
                          <a:hlinkClick r:id="rId5">
                            <a:extLst>
                              <a:ext uri="{A12FA001-AC4F-418D-AE19-62706E023703}">
                                <ahyp:hlinkClr xmlns:ahyp="http://schemas.microsoft.com/office/drawing/2018/hyperlinkcolor" val="tx"/>
                              </a:ext>
                            </a:extLst>
                          </a:hlinkClick>
                        </a:rPr>
                        <a:t>[16]</a:t>
                      </a:r>
                      <a:endParaRPr lang="en-US" sz="800" kern="1200" dirty="0">
                        <a:solidFill>
                          <a:schemeClr val="tx1"/>
                        </a:solidFill>
                        <a:latin typeface="+mn-lt"/>
                        <a:ea typeface="+mn-ea"/>
                        <a:cs typeface="+mn-cs"/>
                      </a:endParaRPr>
                    </a:p>
                  </a:txBody>
                  <a:tcPr/>
                </a:tc>
                <a:tc>
                  <a:txBody>
                    <a:bodyPr/>
                    <a:lstStyle/>
                    <a:p>
                      <a:r>
                        <a:rPr lang="en-US" sz="800" dirty="0">
                          <a:solidFill>
                            <a:schemeClr val="tx1"/>
                          </a:solidFill>
                          <a:hlinkClick r:id="rId6">
                            <a:extLst>
                              <a:ext uri="{A12FA001-AC4F-418D-AE19-62706E023703}">
                                <ahyp:hlinkClr xmlns:ahyp="http://schemas.microsoft.com/office/drawing/2018/hyperlinkcolor" val="tx"/>
                              </a:ext>
                            </a:extLst>
                          </a:hlinkClick>
                        </a:rPr>
                        <a:t>[17]</a:t>
                      </a:r>
                      <a:endParaRPr lang="en-US" sz="800" dirty="0">
                        <a:solidFill>
                          <a:schemeClr val="tx1"/>
                        </a:solidFill>
                      </a:endParaRPr>
                    </a:p>
                  </a:txBody>
                  <a:tcPr/>
                </a:tc>
                <a:tc>
                  <a:txBody>
                    <a:bodyPr/>
                    <a:lstStyle/>
                    <a:p>
                      <a:r>
                        <a:rPr lang="en-US" sz="800" dirty="0">
                          <a:solidFill>
                            <a:schemeClr val="tx1"/>
                          </a:solidFill>
                          <a:hlinkClick r:id="rId7">
                            <a:extLst>
                              <a:ext uri="{A12FA001-AC4F-418D-AE19-62706E023703}">
                                <ahyp:hlinkClr xmlns:ahyp="http://schemas.microsoft.com/office/drawing/2018/hyperlinkcolor" val="tx"/>
                              </a:ext>
                            </a:extLst>
                          </a:hlinkClick>
                        </a:rPr>
                        <a:t>[18]</a:t>
                      </a:r>
                      <a:endParaRPr lang="en-US" sz="800" dirty="0">
                        <a:solidFill>
                          <a:schemeClr val="tx1"/>
                        </a:solidFill>
                      </a:endParaRPr>
                    </a:p>
                  </a:txBody>
                  <a:tcPr/>
                </a:tc>
                <a:tc>
                  <a:txBody>
                    <a:bodyPr/>
                    <a:lstStyle/>
                    <a:p>
                      <a:r>
                        <a:rPr lang="en-US" sz="800" dirty="0">
                          <a:solidFill>
                            <a:schemeClr val="tx1"/>
                          </a:solidFill>
                          <a:hlinkClick r:id="rId8">
                            <a:extLst>
                              <a:ext uri="{A12FA001-AC4F-418D-AE19-62706E023703}">
                                <ahyp:hlinkClr xmlns:ahyp="http://schemas.microsoft.com/office/drawing/2018/hyperlinkcolor" val="tx"/>
                              </a:ext>
                            </a:extLst>
                          </a:hlinkClick>
                        </a:rPr>
                        <a:t>[19]</a:t>
                      </a:r>
                      <a:endParaRPr lang="en-US" sz="800" dirty="0">
                        <a:solidFill>
                          <a:schemeClr val="tx1"/>
                        </a:solidFill>
                      </a:endParaRPr>
                    </a:p>
                  </a:txBody>
                  <a:tcPr/>
                </a:tc>
                <a:extLst>
                  <a:ext uri="{0D108BD9-81ED-4DB2-BD59-A6C34878D82A}">
                    <a16:rowId xmlns:a16="http://schemas.microsoft.com/office/drawing/2014/main" val="3021321293"/>
                  </a:ext>
                </a:extLst>
              </a:tr>
            </a:tbl>
          </a:graphicData>
        </a:graphic>
      </p:graphicFrame>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p:txBody>
          <a:bodyPr/>
          <a:lstStyle/>
          <a:p>
            <a:fld id="{B2DC25EE-239B-4C5F-AAD1-255A7D5F1EE2}" type="slidenum">
              <a:rPr lang="en-US" smtClean="0"/>
              <a:t>8</a:t>
            </a:fld>
            <a:endParaRPr lang="en-US"/>
          </a:p>
        </p:txBody>
      </p:sp>
      <p:sp>
        <p:nvSpPr>
          <p:cNvPr id="7" name="TextBox 6">
            <a:extLst>
              <a:ext uri="{FF2B5EF4-FFF2-40B4-BE49-F238E27FC236}">
                <a16:creationId xmlns:a16="http://schemas.microsoft.com/office/drawing/2014/main" id="{B3C5CAA5-71DA-4F65-AE43-5F289625D7C0}"/>
              </a:ext>
            </a:extLst>
          </p:cNvPr>
          <p:cNvSpPr txBox="1"/>
          <p:nvPr/>
        </p:nvSpPr>
        <p:spPr>
          <a:xfrm>
            <a:off x="8135332" y="598475"/>
            <a:ext cx="1074656" cy="307777"/>
          </a:xfrm>
          <a:prstGeom prst="rect">
            <a:avLst/>
          </a:prstGeom>
          <a:noFill/>
        </p:spPr>
        <p:txBody>
          <a:bodyPr wrap="square" rtlCol="0">
            <a:spAutoFit/>
          </a:bodyPr>
          <a:lstStyle/>
          <a:p>
            <a:r>
              <a:rPr lang="en-US" sz="1400" dirty="0">
                <a:hlinkClick r:id="rId9">
                  <a:extLst>
                    <a:ext uri="{A12FA001-AC4F-418D-AE19-62706E023703}">
                      <ahyp:hlinkClr xmlns:ahyp="http://schemas.microsoft.com/office/drawing/2018/hyperlinkcolor" val="tx"/>
                    </a:ext>
                  </a:extLst>
                </a:hlinkClick>
              </a:rPr>
              <a:t>[5]</a:t>
            </a:r>
            <a:r>
              <a:rPr lang="en-US" sz="1400" dirty="0">
                <a:hlinkClick r:id="rId10">
                  <a:extLst>
                    <a:ext uri="{A12FA001-AC4F-418D-AE19-62706E023703}">
                      <ahyp:hlinkClr xmlns:ahyp="http://schemas.microsoft.com/office/drawing/2018/hyperlinkcolor" val="tx"/>
                    </a:ext>
                  </a:extLst>
                </a:hlinkClick>
              </a:rPr>
              <a:t>[6]</a:t>
            </a:r>
            <a:r>
              <a:rPr lang="en-US" sz="1400" dirty="0">
                <a:hlinkClick r:id="rId11">
                  <a:extLst>
                    <a:ext uri="{A12FA001-AC4F-418D-AE19-62706E023703}">
                      <ahyp:hlinkClr xmlns:ahyp="http://schemas.microsoft.com/office/drawing/2018/hyperlinkcolor" val="tx"/>
                    </a:ext>
                  </a:extLst>
                </a:hlinkClick>
              </a:rPr>
              <a:t>[7]</a:t>
            </a:r>
            <a:endParaRPr lang="en-US" sz="1400" dirty="0"/>
          </a:p>
        </p:txBody>
      </p:sp>
      <p:pic>
        <p:nvPicPr>
          <p:cNvPr id="4" name="Picture 3" descr="A picture containing drawing&#10;&#10;Description automatically generated">
            <a:extLst>
              <a:ext uri="{FF2B5EF4-FFF2-40B4-BE49-F238E27FC236}">
                <a16:creationId xmlns:a16="http://schemas.microsoft.com/office/drawing/2014/main" id="{15C8AE8A-7B34-47E9-930E-52AB6C5E778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34812" y="1448925"/>
            <a:ext cx="1621411" cy="505872"/>
          </a:xfrm>
          <a:prstGeom prst="rect">
            <a:avLst/>
          </a:prstGeom>
        </p:spPr>
      </p:pic>
      <p:pic>
        <p:nvPicPr>
          <p:cNvPr id="9" name="Picture 8" descr="A close up of a logo&#10;&#10;Description automatically generated">
            <a:extLst>
              <a:ext uri="{FF2B5EF4-FFF2-40B4-BE49-F238E27FC236}">
                <a16:creationId xmlns:a16="http://schemas.microsoft.com/office/drawing/2014/main" id="{23518AD8-BD7C-457B-B638-EDF3504C6A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96066" y="1448925"/>
            <a:ext cx="1941922" cy="505872"/>
          </a:xfrm>
          <a:prstGeom prst="rect">
            <a:avLst/>
          </a:prstGeom>
        </p:spPr>
      </p:pic>
      <p:pic>
        <p:nvPicPr>
          <p:cNvPr id="11" name="Picture 10" descr="A picture containing drawing, table&#10;&#10;Description automatically generated">
            <a:extLst>
              <a:ext uri="{FF2B5EF4-FFF2-40B4-BE49-F238E27FC236}">
                <a16:creationId xmlns:a16="http://schemas.microsoft.com/office/drawing/2014/main" id="{750F22E2-8745-4D63-A3A2-9CD3E684E15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637989" y="1448925"/>
            <a:ext cx="1696823" cy="505872"/>
          </a:xfrm>
          <a:prstGeom prst="rect">
            <a:avLst/>
          </a:prstGeom>
        </p:spPr>
      </p:pic>
      <p:pic>
        <p:nvPicPr>
          <p:cNvPr id="13" name="Picture 12" descr="A close up of a sign&#10;&#10;Description automatically generated">
            <a:extLst>
              <a:ext uri="{FF2B5EF4-FFF2-40B4-BE49-F238E27FC236}">
                <a16:creationId xmlns:a16="http://schemas.microsoft.com/office/drawing/2014/main" id="{FF7E9B07-26B0-4FBB-AB85-0221FA2D6B8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56222" y="1448925"/>
            <a:ext cx="2017337" cy="505992"/>
          </a:xfrm>
          <a:prstGeom prst="rect">
            <a:avLst/>
          </a:prstGeom>
        </p:spPr>
      </p:pic>
      <p:pic>
        <p:nvPicPr>
          <p:cNvPr id="15" name="Picture 14" descr="A close up of a logo&#10;&#10;Description automatically generated">
            <a:extLst>
              <a:ext uri="{FF2B5EF4-FFF2-40B4-BE49-F238E27FC236}">
                <a16:creationId xmlns:a16="http://schemas.microsoft.com/office/drawing/2014/main" id="{7BFCE583-E5F1-4086-A2A5-39EFF061DE6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973559" y="1445037"/>
            <a:ext cx="2111605" cy="505992"/>
          </a:xfrm>
          <a:prstGeom prst="rect">
            <a:avLst/>
          </a:prstGeom>
        </p:spPr>
      </p:pic>
      <p:pic>
        <p:nvPicPr>
          <p:cNvPr id="16" name="Picture 15" descr="github_PNG20.png">
            <a:extLst>
              <a:ext uri="{FF2B5EF4-FFF2-40B4-BE49-F238E27FC236}">
                <a16:creationId xmlns:a16="http://schemas.microsoft.com/office/drawing/2014/main" id="{FCCEDB9D-E172-455A-A501-D2558D7FBE40}"/>
              </a:ext>
            </a:extLst>
          </p:cNvPr>
          <p:cNvPicPr>
            <a:picLocks noChangeAspect="1"/>
          </p:cNvPicPr>
          <p:nvPr/>
        </p:nvPicPr>
        <p:blipFill>
          <a:blip r:embed="rId17" cstate="print"/>
          <a:stretch>
            <a:fillRect/>
          </a:stretch>
        </p:blipFill>
        <p:spPr>
          <a:xfrm>
            <a:off x="1215230" y="1448925"/>
            <a:ext cx="1480836" cy="471988"/>
          </a:xfrm>
          <a:prstGeom prst="rect">
            <a:avLst/>
          </a:prstGeom>
        </p:spPr>
      </p:pic>
    </p:spTree>
    <p:extLst>
      <p:ext uri="{BB962C8B-B14F-4D97-AF65-F5344CB8AC3E}">
        <p14:creationId xmlns:p14="http://schemas.microsoft.com/office/powerpoint/2010/main" val="3182201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0BD43-EF34-421E-B4CB-D8C2DBB191AF}"/>
              </a:ext>
            </a:extLst>
          </p:cNvPr>
          <p:cNvSpPr>
            <a:spLocks noGrp="1"/>
          </p:cNvSpPr>
          <p:nvPr>
            <p:ph type="title"/>
          </p:nvPr>
        </p:nvSpPr>
        <p:spPr/>
        <p:txBody>
          <a:bodyPr/>
          <a:lstStyle/>
          <a:p>
            <a:r>
              <a:rPr lang="en-US" dirty="0"/>
              <a:t>Software Engineering Process Model to Be Used</a:t>
            </a:r>
          </a:p>
        </p:txBody>
      </p:sp>
      <p:sp>
        <p:nvSpPr>
          <p:cNvPr id="3" name="Content Placeholder 2">
            <a:extLst>
              <a:ext uri="{FF2B5EF4-FFF2-40B4-BE49-F238E27FC236}">
                <a16:creationId xmlns:a16="http://schemas.microsoft.com/office/drawing/2014/main" id="{7B6BA2D6-9D3D-4C23-9C4E-F2F427D2C2F0}"/>
              </a:ext>
            </a:extLst>
          </p:cNvPr>
          <p:cNvSpPr>
            <a:spLocks noGrp="1"/>
          </p:cNvSpPr>
          <p:nvPr>
            <p:ph sz="half" idx="1"/>
          </p:nvPr>
        </p:nvSpPr>
        <p:spPr/>
        <p:txBody>
          <a:bodyPr>
            <a:normAutofit fontScale="77500" lnSpcReduction="20000"/>
          </a:bodyPr>
          <a:lstStyle/>
          <a:p>
            <a:pPr marL="285750" indent="-285750"/>
            <a:r>
              <a:rPr lang="en-US" dirty="0"/>
              <a:t>The Incremental Process Model will be adopted.</a:t>
            </a:r>
          </a:p>
          <a:p>
            <a:pPr marL="285750" indent="-285750"/>
            <a:r>
              <a:rPr lang="en-US" dirty="0"/>
              <a:t>SW has a Medium level of complexity.</a:t>
            </a:r>
          </a:p>
          <a:p>
            <a:pPr marL="285750" indent="-285750"/>
            <a:r>
              <a:rPr lang="en-US" dirty="0"/>
              <a:t>SW requires average number of developers.</a:t>
            </a:r>
          </a:p>
          <a:p>
            <a:pPr marL="285750" indent="-285750"/>
            <a:r>
              <a:rPr lang="en-US" dirty="0"/>
              <a:t>Evolutionary type of SW.</a:t>
            </a:r>
          </a:p>
          <a:p>
            <a:pPr marL="285750" indent="-285750"/>
            <a:r>
              <a:rPr lang="en-US" dirty="0"/>
              <a:t>Feedback from customer is required for enhancements.</a:t>
            </a:r>
          </a:p>
          <a:p>
            <a:pPr marL="285750" indent="-285750"/>
            <a:r>
              <a:rPr lang="en-US" dirty="0"/>
              <a:t>Customer Might feel the need to add more functionality to the SW in between iterations.</a:t>
            </a:r>
          </a:p>
          <a:p>
            <a:pPr marL="285750" indent="-285750"/>
            <a:r>
              <a:rPr lang="en-US" dirty="0"/>
              <a:t>First iteration will deliver the core of the SW with about %60</a:t>
            </a:r>
          </a:p>
        </p:txBody>
      </p:sp>
      <p:sp>
        <p:nvSpPr>
          <p:cNvPr id="5" name="Slide Number Placeholder 4">
            <a:extLst>
              <a:ext uri="{FF2B5EF4-FFF2-40B4-BE49-F238E27FC236}">
                <a16:creationId xmlns:a16="http://schemas.microsoft.com/office/drawing/2014/main" id="{F02D6B81-156F-4FC1-B2C2-0840F60D9E7F}"/>
              </a:ext>
            </a:extLst>
          </p:cNvPr>
          <p:cNvSpPr>
            <a:spLocks noGrp="1"/>
          </p:cNvSpPr>
          <p:nvPr>
            <p:ph type="sldNum" sz="quarter" idx="12"/>
          </p:nvPr>
        </p:nvSpPr>
        <p:spPr/>
        <p:txBody>
          <a:bodyPr/>
          <a:lstStyle/>
          <a:p>
            <a:fld id="{B2DC25EE-239B-4C5F-AAD1-255A7D5F1EE2}" type="slidenum">
              <a:rPr lang="en-US" smtClean="0"/>
              <a:t>9</a:t>
            </a:fld>
            <a:endParaRPr lang="en-US"/>
          </a:p>
        </p:txBody>
      </p:sp>
      <p:pic>
        <p:nvPicPr>
          <p:cNvPr id="6" name="Content Placeholder 13" descr="A picture containing monitor, clock, screen, black&#10;&#10;Description automatically generated">
            <a:extLst>
              <a:ext uri="{FF2B5EF4-FFF2-40B4-BE49-F238E27FC236}">
                <a16:creationId xmlns:a16="http://schemas.microsoft.com/office/drawing/2014/main" id="{6B526CDD-7896-4C21-8B41-89E9D23DFCE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594350" y="2336873"/>
            <a:ext cx="4700588" cy="3767899"/>
          </a:xfrm>
          <a:prstGeom prst="rect">
            <a:avLst/>
          </a:prstGeom>
          <a:ln w="228600" cap="sq" cmpd="thickThin">
            <a:solidFill>
              <a:srgbClr val="000000"/>
            </a:solidFill>
            <a:prstDash val="solid"/>
            <a:miter lim="800000"/>
          </a:ln>
          <a:effectLst>
            <a:innerShdw blurRad="76200">
              <a:srgbClr val="000000"/>
            </a:innerShdw>
          </a:effectLst>
        </p:spPr>
      </p:pic>
      <p:sp>
        <p:nvSpPr>
          <p:cNvPr id="4" name="TextBox 3">
            <a:extLst>
              <a:ext uri="{FF2B5EF4-FFF2-40B4-BE49-F238E27FC236}">
                <a16:creationId xmlns:a16="http://schemas.microsoft.com/office/drawing/2014/main" id="{6ED82BE6-053F-4745-8628-FB0D2947B3E2}"/>
              </a:ext>
            </a:extLst>
          </p:cNvPr>
          <p:cNvSpPr txBox="1"/>
          <p:nvPr/>
        </p:nvSpPr>
        <p:spPr>
          <a:xfrm rot="16200000">
            <a:off x="5495638" y="5070764"/>
            <a:ext cx="415636" cy="215444"/>
          </a:xfrm>
          <a:prstGeom prst="rect">
            <a:avLst/>
          </a:prstGeom>
          <a:solidFill>
            <a:schemeClr val="bg1"/>
          </a:solidFill>
        </p:spPr>
        <p:txBody>
          <a:bodyPr wrap="square" rtlCol="0">
            <a:spAutoFit/>
          </a:bodyPr>
          <a:lstStyle/>
          <a:p>
            <a:r>
              <a:rPr lang="en-US" sz="800" b="1" dirty="0">
                <a:solidFill>
                  <a:srgbClr val="FF0000"/>
                </a:solidFill>
                <a:effectLst>
                  <a:outerShdw blurRad="38100" dist="38100" dir="2700000" algn="tl">
                    <a:srgbClr val="000000">
                      <a:alpha val="43137"/>
                    </a:srgbClr>
                  </a:outerShdw>
                </a:effectLst>
              </a:rPr>
              <a:t>60%</a:t>
            </a:r>
          </a:p>
        </p:txBody>
      </p:sp>
    </p:spTree>
    <p:extLst>
      <p:ext uri="{BB962C8B-B14F-4D97-AF65-F5344CB8AC3E}">
        <p14:creationId xmlns:p14="http://schemas.microsoft.com/office/powerpoint/2010/main" val="3134477977"/>
      </p:ext>
    </p:extLst>
  </p:cSld>
  <p:clrMapOvr>
    <a:masterClrMapping/>
  </p:clrMapOvr>
</p:sld>
</file>

<file path=ppt/theme/theme1.xml><?xml version="1.0" encoding="utf-8"?>
<a:theme xmlns:a="http://schemas.openxmlformats.org/drawingml/2006/main" name="Berlin">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106000"/>
                <a:satMod val="220000"/>
                <a:lumMod val="140000"/>
              </a:schemeClr>
            </a:gs>
            <a:gs pos="50000">
              <a:schemeClr val="phClr">
                <a:shade val="100000"/>
                <a:hueMod val="100000"/>
                <a:satMod val="110000"/>
                <a:lumMod val="130000"/>
              </a:schemeClr>
            </a:gs>
            <a:gs pos="100000">
              <a:schemeClr val="phClr">
                <a:shade val="69000"/>
                <a:hueMod val="88000"/>
                <a:satMod val="16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7D30EEFE-7128-4DE5-8A0D-8D4EF32CB0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2693</TotalTime>
  <Words>4558</Words>
  <Application>Microsoft Macintosh PowerPoint</Application>
  <PresentationFormat>Widescreen</PresentationFormat>
  <Paragraphs>1322</Paragraphs>
  <Slides>47</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Arial Nova</vt:lpstr>
      <vt:lpstr>Bahnschrift SemiLight</vt:lpstr>
      <vt:lpstr>Calibri</vt:lpstr>
      <vt:lpstr>Lato</vt:lpstr>
      <vt:lpstr>Segoe UI</vt:lpstr>
      <vt:lpstr>Trebuchet MS</vt:lpstr>
      <vt:lpstr>Wingdings</vt:lpstr>
      <vt:lpstr>Berlin</vt:lpstr>
      <vt:lpstr>Software Quality Management (SQM) &amp; Software Quality Assurance (SQA) systems for IT/SW/CIS development industry</vt:lpstr>
      <vt:lpstr>Table of Contents</vt:lpstr>
      <vt:lpstr>Introduction</vt:lpstr>
      <vt:lpstr>Introduction</vt:lpstr>
      <vt:lpstr>Introduction</vt:lpstr>
      <vt:lpstr>(SQM) &amp; (SQA) Top systems analyzed</vt:lpstr>
      <vt:lpstr>(SQM) &amp; (SQA) Top systems analyzed</vt:lpstr>
      <vt:lpstr>(SQM) &amp; (SQA) Top systems analyzed</vt:lpstr>
      <vt:lpstr>Software Engineering Process Model to Be Used</vt:lpstr>
      <vt:lpstr>Scope Management</vt:lpstr>
      <vt:lpstr>Scope Management</vt:lpstr>
      <vt:lpstr>Time Management Time Management Plan</vt:lpstr>
      <vt:lpstr>Time Management Time Management Plan – Cont.</vt:lpstr>
      <vt:lpstr>Time Management Gantt Chart</vt:lpstr>
      <vt:lpstr>Time Management Gantt Chart – Cont.</vt:lpstr>
      <vt:lpstr>Time Management Total Project Time</vt:lpstr>
      <vt:lpstr>Resource Management WBS Structure</vt:lpstr>
      <vt:lpstr>Resource Management Roles and Responsibility Matrix (RRM)</vt:lpstr>
      <vt:lpstr>Resource Management Human Resources &amp; Material Resources</vt:lpstr>
      <vt:lpstr>Resource Management Project Phases Resources</vt:lpstr>
      <vt:lpstr>Resource Management Project Phases Resources – Cont.</vt:lpstr>
      <vt:lpstr>Resource Management Human Resources</vt:lpstr>
      <vt:lpstr>Resource Management Material Resources</vt:lpstr>
      <vt:lpstr>Cost Management</vt:lpstr>
      <vt:lpstr>Project Cost Estimates LOC Based Estimation</vt:lpstr>
      <vt:lpstr>LOC Based Estimation</vt:lpstr>
      <vt:lpstr>LOC Based Estimate</vt:lpstr>
      <vt:lpstr>Functional Point Analysis</vt:lpstr>
      <vt:lpstr>Cost Management -list of project human resources (with salaries);</vt:lpstr>
      <vt:lpstr>Cost Management -list of project materials (with costs)</vt:lpstr>
      <vt:lpstr>Cost Management -project budget (partial outcome of Lab # 2)</vt:lpstr>
      <vt:lpstr>Cost Management -Project Budget(Partial Outcome of Microsoft Project)</vt:lpstr>
      <vt:lpstr>Risk Management-Decision Tree analysis with EMV</vt:lpstr>
      <vt:lpstr>Risk Management -Risk List (with at least 7 different types of risks associated with this project)</vt:lpstr>
      <vt:lpstr>Risk Management-Risk Impact and probability</vt:lpstr>
      <vt:lpstr>Risk Management -Risk Exposure table</vt:lpstr>
      <vt:lpstr>Risk Management- Probability Impact Matrix</vt:lpstr>
      <vt:lpstr>Risk Management -Lab 03 Outcomes</vt:lpstr>
      <vt:lpstr>Risk Management -Project Prioritized Risks diagram </vt:lpstr>
      <vt:lpstr>Risk Management -Project Prioritized Risks diagram Part 2 </vt:lpstr>
      <vt:lpstr>Procurement Management-Make or Buy Diagram</vt:lpstr>
      <vt:lpstr>Procurement Management- Contract to be used—Using CPIF</vt:lpstr>
      <vt:lpstr>Statement of Work- Part1</vt:lpstr>
      <vt:lpstr>Statement Of Work- Part 2</vt:lpstr>
      <vt:lpstr>Statement Of Work – Part3</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Alaaddin</dc:creator>
  <cp:lastModifiedBy>Anand Reddy Sripathi</cp:lastModifiedBy>
  <cp:revision>149</cp:revision>
  <dcterms:created xsi:type="dcterms:W3CDTF">2020-04-18T21:10:33Z</dcterms:created>
  <dcterms:modified xsi:type="dcterms:W3CDTF">2020-05-10T22:07:26Z</dcterms:modified>
</cp:coreProperties>
</file>